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5" r:id="rId12"/>
    <p:sldId id="268" r:id="rId13"/>
    <p:sldId id="269" r:id="rId14"/>
    <p:sldId id="270" r:id="rId15"/>
    <p:sldId id="271" r:id="rId16"/>
    <p:sldId id="274" r:id="rId17"/>
    <p:sldId id="275" r:id="rId18"/>
    <p:sldId id="272" r:id="rId19"/>
    <p:sldId id="273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0" r:id="rId33"/>
    <p:sldId id="291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8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0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23-03-14T19:18:27.5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22895 1764 0,'0'18'188,"0"317"-173,0-247 1,0 124-16,0-1 15,0-70-15,0-70 0,0 70 16,0-88-16,0 264 16,18-158-1,-18 70 1,18 54 0,-1 52-1,-17-141 1,0 35-1,-35-141 1,17 89 0,-17-1-1,35-105 1,-35 17 0,17-18-1,18-52 48,0 0-48,0-1 1,0 1-16,0 0 16,0 17-1,0 159 1,0-124-1,18 107 1,17-1 0,-17-105-1,-1 52 1,-17-105 0,36 35-1,-19-53 501,18-35-501,36-1-15,17-34 16,36 17 0,264-53-16,-71 35 31,-87 18-31,105 1 16,159 52-1,-195 17 1,-246 1-16,230 88 15,-195-71 1,18 18 0,-18-18-1,-53-17 1,-17-18 0,-1 0-16,1 0 15,17 0 1,36 0-1,-18 0 17,17 17-17,-17-17 1,53 18 0,35 0-1,36-1 1,-19 1-1,54 17 1,35-17 0,-18 17-1,53-52 1,-158 17 0,105-18-1,-35-17 1,36 17 15,-125 18-31,54 0 16,-35-18 15,-36 18-15,-18 0-1,-17 0 1,0 0-1,-18 0 1,1 0 0,-19 18-1,19-18 1,-1 0 0,36 0-1,-36 0 1,0 0-1,0 0 1,36 18 15,-18-18-31,-18 0 16,0 0 15,1 0-15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9F33-B12F-E6D2-52C4-4E9715C7EF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CBB0A7-DAFC-2D38-7651-6D835E58F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7C750-360C-2E92-CDFF-F71CDC455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EA30-9F22-44DF-85AD-5B6FF82B3436}" type="datetimeFigureOut">
              <a:rPr lang="en-US" smtClean="0"/>
              <a:t>05-Apr-23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82009-601F-B474-D1C9-5E4823C79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7E17C-006E-C6FC-D3CB-3542B2A2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2041-4315-4E5B-A046-FE2D8DF60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00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30E38-6419-A421-BE37-602B32A38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3E5E63-D47B-AFD9-BBE7-6BBEB3397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FD697-155D-D0C4-3644-AB94B5528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EA30-9F22-44DF-85AD-5B6FF82B3436}" type="datetimeFigureOut">
              <a:rPr lang="en-US" smtClean="0"/>
              <a:t>05-Apr-23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7020D7-7291-9952-769C-D688CB9EA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10779-2BD5-7279-45C6-065177474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2041-4315-4E5B-A046-FE2D8DF60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2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DC0234-6CE1-2CFB-434C-2F9ADA0823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F9CAF6-9E23-AB0C-2797-283246E17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49660-E6F6-2CB4-DCD8-0E93E7604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EA30-9F22-44DF-85AD-5B6FF82B3436}" type="datetimeFigureOut">
              <a:rPr lang="en-US" smtClean="0"/>
              <a:t>05-Apr-23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B17EF-E88B-50FC-8BF5-ED708F391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30F58-045B-3FC3-A5AF-60B91E6DF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2041-4315-4E5B-A046-FE2D8DF60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900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9DAE-ACBA-C9D7-4205-26BE06375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4D7D9-99E7-40FC-E0ED-1593DF508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46956-D1FE-3568-E695-24909DB30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EA30-9F22-44DF-85AD-5B6FF82B3436}" type="datetimeFigureOut">
              <a:rPr lang="en-US" smtClean="0"/>
              <a:t>05-Apr-23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B261D-6B8D-7B06-12FE-9499E144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C23C6-7A9F-0D32-51F8-B94EDA45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2041-4315-4E5B-A046-FE2D8DF60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69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C8579-EEA7-21F7-F6EA-08CCA0AB6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4E947-D07B-248C-E93B-77138CCE9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C0592-0411-F9F8-9370-5248009B0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EA30-9F22-44DF-85AD-5B6FF82B3436}" type="datetimeFigureOut">
              <a:rPr lang="en-US" smtClean="0"/>
              <a:t>05-Apr-23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F436F-F4A8-8433-6667-F68EDD361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8C17C-CA29-4751-EDDC-EF0E62186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2041-4315-4E5B-A046-FE2D8DF60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FB46C-F693-3D25-F35C-3C3AE87FB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F9B5-5776-5D7B-4794-6E871AF43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87B9D-24AD-59D7-8918-889AFF7FD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7E0EF0-885B-F11C-8D06-BC245960F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EA30-9F22-44DF-85AD-5B6FF82B3436}" type="datetimeFigureOut">
              <a:rPr lang="en-US" smtClean="0"/>
              <a:t>05-Apr-23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E24CCE-E54F-42C1-1BF9-2CEC6550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05D58-3013-44B3-8BF2-975B698C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2041-4315-4E5B-A046-FE2D8DF60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87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CE9B-2CBF-441C-FB08-19B6C3A4D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89E91-1BF5-389C-E84A-76956160C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FD733B-3B31-E067-274F-948CCB1F4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97BEB6-68BC-8B15-8A47-E23ECEE7EC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0AE7E6-AD99-99DF-8DA8-F663E5BF51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A6210E-7001-D25E-7C4D-3577A124D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EA30-9F22-44DF-85AD-5B6FF82B3436}" type="datetimeFigureOut">
              <a:rPr lang="en-US" smtClean="0"/>
              <a:t>05-Apr-23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3A602F-6045-A453-D96C-0B9C74B87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CF5E4B-CDF6-0D73-EF71-38B757E1E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2041-4315-4E5B-A046-FE2D8DF60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40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ABC1-2AAA-CEFE-1691-A190047C0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9E493D-848B-2318-92AA-5F32A76E3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EA30-9F22-44DF-85AD-5B6FF82B3436}" type="datetimeFigureOut">
              <a:rPr lang="en-US" smtClean="0"/>
              <a:t>05-Apr-23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81873-4671-2F6B-B9FA-99D9246FC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FDE906-F82B-2C61-BE70-526E6C323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2041-4315-4E5B-A046-FE2D8DF60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31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215C1-3281-7FCA-F939-302F0A51B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EA30-9F22-44DF-85AD-5B6FF82B3436}" type="datetimeFigureOut">
              <a:rPr lang="en-US" smtClean="0"/>
              <a:t>05-Apr-23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EAE58-F860-752B-4515-A4211EB73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8D758-3674-62A9-5AF8-72E2CFA09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2041-4315-4E5B-A046-FE2D8DF60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71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63B6-6071-EE1E-0372-39027414E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47AC1-C051-1214-49A0-5E88EDA95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B2331-2BEA-D4C4-3E7D-03673F693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5A14D-2C71-55FA-41B0-CCB962CC1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EA30-9F22-44DF-85AD-5B6FF82B3436}" type="datetimeFigureOut">
              <a:rPr lang="en-US" smtClean="0"/>
              <a:t>05-Apr-23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269351-71A5-F026-EE82-78ACCD769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CC49A-C38B-CB48-A6FD-7DF161F7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2041-4315-4E5B-A046-FE2D8DF60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22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ACD2B-E59B-C777-12CE-BC6F333BA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49655D-52D8-0C3B-3573-1ACC1E591C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9D409B-BBBB-FA6C-C812-7FABCDA3CC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CA8F3-5B15-DF2C-1B91-61CF1A599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EA30-9F22-44DF-85AD-5B6FF82B3436}" type="datetimeFigureOut">
              <a:rPr lang="en-US" smtClean="0"/>
              <a:t>05-Apr-23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BE1ED-91B3-A729-59B2-938B526DA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559DFE-AA4F-E9EC-22A8-96D48C9F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92041-4315-4E5B-A046-FE2D8DF60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960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B3F00C-A1A5-C561-70E8-6A842C0D4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C4340-EBA2-4042-48F1-5B7A839168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DEBD50-38EA-9E01-8812-5422E29F9F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6EA30-9F22-44DF-85AD-5B6FF82B3436}" type="datetimeFigureOut">
              <a:rPr lang="en-US" smtClean="0"/>
              <a:t>05-Apr-23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86F81-D934-CC58-1E42-8ECE08889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8629A-B048-2E78-07C6-9A6DE68567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92041-4315-4E5B-A046-FE2D8DF60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60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49AA4-DB38-63E4-21A9-A69D8B4AE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plot with all stations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903B0-0D69-5D43-78D2-B738C4794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93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5482D05-AB0C-832E-F352-4F5F22CA7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6598" y="643466"/>
            <a:ext cx="741880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69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F456DD2-2EC8-FB1A-AE52-CECF304FD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6598" y="310957"/>
            <a:ext cx="7418804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513EDA-F7C5-58F4-2460-4CFB56B1D58B}"/>
              </a:ext>
            </a:extLst>
          </p:cNvPr>
          <p:cNvSpPr txBox="1"/>
          <p:nvPr/>
        </p:nvSpPr>
        <p:spPr>
          <a:xfrm>
            <a:off x="9199418" y="5107709"/>
            <a:ext cx="288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LM_SR_AVG: </a:t>
            </a:r>
            <a:r>
              <a:rPr lang="en-US" sz="1200" dirty="0"/>
              <a:t>The standard error from each linear model is ignored.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9AA96F-88CB-A449-D9A2-D2BE8946B5CF}"/>
              </a:ext>
            </a:extLst>
          </p:cNvPr>
          <p:cNvSpPr txBox="1"/>
          <p:nvPr/>
        </p:nvSpPr>
        <p:spPr>
          <a:xfrm>
            <a:off x="3794333" y="5789691"/>
            <a:ext cx="1745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LM_AR: </a:t>
            </a:r>
            <a:r>
              <a:rPr lang="en-US" sz="1200" dirty="0"/>
              <a:t>SE is calculated per timepoint. Although only the mean is used to calculate the slopes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F25A84-C2D9-F966-A4EE-EECEF960E593}"/>
              </a:ext>
            </a:extLst>
          </p:cNvPr>
          <p:cNvSpPr txBox="1"/>
          <p:nvPr/>
        </p:nvSpPr>
        <p:spPr>
          <a:xfrm>
            <a:off x="5705357" y="5974356"/>
            <a:ext cx="17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C00000"/>
                </a:solidFill>
              </a:rPr>
              <a:t>LM_AR_Diff</a:t>
            </a:r>
            <a:r>
              <a:rPr lang="en-US" sz="1200" b="1" dirty="0">
                <a:solidFill>
                  <a:srgbClr val="C00000"/>
                </a:solidFill>
              </a:rPr>
              <a:t>: </a:t>
            </a:r>
            <a:r>
              <a:rPr lang="en-US" sz="1200" dirty="0"/>
              <a:t>Similar to LM_AR. Diff is calculated first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BB0028-7A67-E50E-4091-81DBCBB59139}"/>
              </a:ext>
            </a:extLst>
          </p:cNvPr>
          <p:cNvSpPr txBox="1"/>
          <p:nvPr/>
        </p:nvSpPr>
        <p:spPr>
          <a:xfrm>
            <a:off x="7256162" y="5928190"/>
            <a:ext cx="1745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C00000"/>
                </a:solidFill>
              </a:rPr>
              <a:t>LM_AR_Diff</a:t>
            </a:r>
            <a:r>
              <a:rPr lang="en-US" sz="1200" b="1" dirty="0">
                <a:solidFill>
                  <a:srgbClr val="C00000"/>
                </a:solidFill>
              </a:rPr>
              <a:t>: </a:t>
            </a:r>
            <a:r>
              <a:rPr lang="en-US" sz="1200" dirty="0"/>
              <a:t>Similar to LM_AR. Diff is calculated first using LMER</a:t>
            </a:r>
          </a:p>
        </p:txBody>
      </p:sp>
    </p:spTree>
    <p:extLst>
      <p:ext uri="{BB962C8B-B14F-4D97-AF65-F5344CB8AC3E}">
        <p14:creationId xmlns:p14="http://schemas.microsoft.com/office/powerpoint/2010/main" val="183679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4C68606-7444-53CD-54AA-CB5F55737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0800" y="643466"/>
            <a:ext cx="955040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79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80753F6-3F32-6E3E-4D38-188F90C13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0800" y="643466"/>
            <a:ext cx="955040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20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C09D5D2-F896-9A1F-2E65-9FE9D317A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0800" y="643466"/>
            <a:ext cx="955040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78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CF60F86-5044-DBF1-FB98-407111064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0800" y="643466"/>
            <a:ext cx="955040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788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3442AEC-B289-1B4C-78E4-124824C44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5458" y="643466"/>
            <a:ext cx="692108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301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0705E4E-FB30-9619-DEA1-F72180CF1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5458" y="643466"/>
            <a:ext cx="6921083" cy="55710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8DC729-837D-E745-E3CA-E623779D67F3}"/>
              </a:ext>
            </a:extLst>
          </p:cNvPr>
          <p:cNvSpPr txBox="1"/>
          <p:nvPr/>
        </p:nvSpPr>
        <p:spPr>
          <a:xfrm>
            <a:off x="8174182" y="1754909"/>
            <a:ext cx="162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Transform the data  with abs min +1</a:t>
            </a:r>
          </a:p>
        </p:txBody>
      </p:sp>
    </p:spTree>
    <p:extLst>
      <p:ext uri="{BB962C8B-B14F-4D97-AF65-F5344CB8AC3E}">
        <p14:creationId xmlns:p14="http://schemas.microsoft.com/office/powerpoint/2010/main" val="1648395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A7B395D-B4BC-80AA-4BE6-8169289D4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5458" y="643466"/>
            <a:ext cx="692108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80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600F920-5D24-1FCA-D13E-F9B150C7D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5458" y="643466"/>
            <a:ext cx="692108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24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9C7AAB-A9F6-3425-2E41-50DE8DB94B7E}"/>
              </a:ext>
            </a:extLst>
          </p:cNvPr>
          <p:cNvSpPr txBox="1"/>
          <p:nvPr/>
        </p:nvSpPr>
        <p:spPr>
          <a:xfrm>
            <a:off x="657224" y="400050"/>
            <a:ext cx="1019919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methods to calculate VP rates;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Linear Regression through all points (LM_AP):</a:t>
            </a:r>
          </a:p>
          <a:p>
            <a:pPr marL="800100" lvl="1" indent="-342900">
              <a:buAutoNum type="arabicPeriod"/>
            </a:pPr>
            <a:r>
              <a:rPr lang="en-US" dirty="0"/>
              <a:t>Lysogeny calculated by subtracting slopes of  VPC and VP.</a:t>
            </a:r>
          </a:p>
          <a:p>
            <a:pPr marL="800100" lvl="1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Linear Regression through separate replicates (LM_SR_AVG):</a:t>
            </a:r>
          </a:p>
          <a:p>
            <a:pPr marL="800100" lvl="1" indent="-342900">
              <a:buAutoNum type="arabicPeriod"/>
            </a:pPr>
            <a:r>
              <a:rPr lang="en-US" dirty="0"/>
              <a:t>3 slopes each for VP and VPC.</a:t>
            </a:r>
          </a:p>
          <a:p>
            <a:pPr marL="800100" lvl="1" indent="-342900">
              <a:buAutoNum type="arabicPeriod"/>
            </a:pPr>
            <a:r>
              <a:rPr lang="en-US" dirty="0"/>
              <a:t>These slopes are averaged and subtracted to get lysogeny</a:t>
            </a:r>
          </a:p>
          <a:p>
            <a:pPr marL="800100" lvl="1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Linear Regression through averaged replicates per time point (LM_AR):</a:t>
            </a:r>
          </a:p>
          <a:p>
            <a:pPr marL="800100" lvl="1" indent="-342900">
              <a:buAutoNum type="arabicPeriod"/>
            </a:pPr>
            <a:r>
              <a:rPr lang="en-US" dirty="0"/>
              <a:t>VP and VPC replicates per timepoint are averaged and slopes are calculated through the means of every timepoint.</a:t>
            </a:r>
          </a:p>
          <a:p>
            <a:pPr marL="800100" lvl="1" indent="-342900">
              <a:buAutoNum type="arabicPeriod"/>
            </a:pPr>
            <a:r>
              <a:rPr lang="en-US" dirty="0"/>
              <a:t>Lysogeny is calculated by subtracting </a:t>
            </a:r>
          </a:p>
          <a:p>
            <a:pPr marL="800100" lvl="1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Linear Regression through averaged replicate, after calculating difference curve (</a:t>
            </a:r>
            <a:r>
              <a:rPr lang="en-US" dirty="0" err="1"/>
              <a:t>LM_AR_Diff</a:t>
            </a:r>
            <a:r>
              <a:rPr lang="en-US" dirty="0"/>
              <a:t>)</a:t>
            </a:r>
          </a:p>
          <a:p>
            <a:pPr marL="800100" lvl="1" indent="-342900">
              <a:buAutoNum type="arabicPeriod"/>
            </a:pPr>
            <a:r>
              <a:rPr lang="en-US" dirty="0"/>
              <a:t>Every timepoint is averaged, for VP and VPC. </a:t>
            </a:r>
          </a:p>
          <a:p>
            <a:pPr marL="800100" lvl="1" indent="-342900">
              <a:buAutoNum type="arabicPeriod"/>
            </a:pPr>
            <a:r>
              <a:rPr lang="en-US" dirty="0"/>
              <a:t>Diff curve is calculated by subtracting per timepoint.</a:t>
            </a:r>
          </a:p>
          <a:p>
            <a:pPr marL="800100" lvl="1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Linear Regression through averaged replicate after calculating difference curve via LMER (</a:t>
            </a:r>
            <a:r>
              <a:rPr lang="en-US" dirty="0" err="1"/>
              <a:t>LM_AR_Diff_LMER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2F49C5-3A84-BCA0-F626-05503CF0CC2D}"/>
              </a:ext>
            </a:extLst>
          </p:cNvPr>
          <p:cNvSpPr/>
          <p:nvPr/>
        </p:nvSpPr>
        <p:spPr>
          <a:xfrm>
            <a:off x="7830589" y="245745"/>
            <a:ext cx="4039985" cy="284191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816CF80-485F-4D8F-045C-092DDFA9B85E}"/>
                  </a:ext>
                </a:extLst>
              </p14:cNvPr>
              <p14:cNvContentPartPr/>
              <p14:nvPr/>
            </p14:nvContentPartPr>
            <p14:xfrm>
              <a:off x="8210520" y="635040"/>
              <a:ext cx="2540520" cy="1689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816CF80-485F-4D8F-045C-092DDFA9B85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1160" y="625680"/>
                <a:ext cx="2559240" cy="170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8731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96839F9D-95A7-A191-0BDE-1619FB544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442142"/>
            <a:ext cx="5291666" cy="397371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6B4D381-3FBE-B230-0AFD-F1BDECFD2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865" y="1442141"/>
            <a:ext cx="5291667" cy="397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99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A6C5D0D-7E71-175B-2ED1-AAEDB2447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442142"/>
            <a:ext cx="5291666" cy="397371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626DD81-EAFC-5C1A-F676-2CCE23F8C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865" y="1442141"/>
            <a:ext cx="5291667" cy="397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83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271AA4-3090-A822-1FE4-6F3D7863E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442142"/>
            <a:ext cx="5291666" cy="39737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18A7BC8-92B1-253C-442C-356BD758C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865" y="1442141"/>
            <a:ext cx="5291667" cy="397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99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6F94585-7FD4-FFAD-0F19-D45599DB3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442142"/>
            <a:ext cx="5291666" cy="397371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F1241E7F-1413-01E9-40A9-DCADFEA53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865" y="1442141"/>
            <a:ext cx="5291667" cy="397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61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795D29E-FB63-321D-CBBF-4BCB48D67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442142"/>
            <a:ext cx="5291666" cy="397371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A854B6CB-56D0-91C9-7CF8-C1FC5D886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865" y="1442141"/>
            <a:ext cx="5291667" cy="397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5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C5F8C1B-BDDA-4861-3D8A-86925F0BF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442142"/>
            <a:ext cx="5291666" cy="397371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C0C02A3-5344-5D3C-8414-AECFE5B9E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865" y="1442141"/>
            <a:ext cx="5291667" cy="397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165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F38208E-90F4-F186-1127-DB4CBA672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442142"/>
            <a:ext cx="5291666" cy="397371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CC66BE7-199E-F1B8-0C4B-8ABC4908E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865" y="1442141"/>
            <a:ext cx="5291667" cy="397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10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5A676C7-A7F4-2076-6B84-F5A25FE8C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442142"/>
            <a:ext cx="5291666" cy="39737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F7E8B64-26B2-4765-A55E-8D54EE827D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865" y="1442141"/>
            <a:ext cx="5291667" cy="397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731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80A5F0C-980C-2A41-514C-C2414B64A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762" y="571500"/>
            <a:ext cx="76104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82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aphic 2">
            <a:extLst>
              <a:ext uri="{FF2B5EF4-FFF2-40B4-BE49-F238E27FC236}">
                <a16:creationId xmlns:a16="http://schemas.microsoft.com/office/drawing/2014/main" id="{42EF9638-FCBB-D3EA-F2B0-2BC5D34688FA}"/>
              </a:ext>
            </a:extLst>
          </p:cNvPr>
          <p:cNvGrpSpPr/>
          <p:nvPr/>
        </p:nvGrpSpPr>
        <p:grpSpPr>
          <a:xfrm>
            <a:off x="643468" y="1442142"/>
            <a:ext cx="5291666" cy="3973716"/>
            <a:chOff x="643468" y="1442142"/>
            <a:chExt cx="5291666" cy="3973716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82ADF08-0B84-D1A8-D982-B9678EA52947}"/>
                </a:ext>
              </a:extLst>
            </p:cNvPr>
            <p:cNvSpPr/>
            <p:nvPr/>
          </p:nvSpPr>
          <p:spPr>
            <a:xfrm>
              <a:off x="643468" y="1442142"/>
              <a:ext cx="5291666" cy="3973716"/>
            </a:xfrm>
            <a:custGeom>
              <a:avLst/>
              <a:gdLst>
                <a:gd name="connsiteX0" fmla="*/ 0 w 5291666"/>
                <a:gd name="connsiteY0" fmla="*/ 0 h 3973716"/>
                <a:gd name="connsiteX1" fmla="*/ 5291666 w 5291666"/>
                <a:gd name="connsiteY1" fmla="*/ 0 h 3973716"/>
                <a:gd name="connsiteX2" fmla="*/ 5291666 w 5291666"/>
                <a:gd name="connsiteY2" fmla="*/ 3973716 h 3973716"/>
                <a:gd name="connsiteX3" fmla="*/ 0 w 5291666"/>
                <a:gd name="connsiteY3" fmla="*/ 3973716 h 397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91666" h="3973716">
                  <a:moveTo>
                    <a:pt x="0" y="0"/>
                  </a:moveTo>
                  <a:lnTo>
                    <a:pt x="5291666" y="0"/>
                  </a:lnTo>
                  <a:lnTo>
                    <a:pt x="5291666" y="3973716"/>
                  </a:lnTo>
                  <a:lnTo>
                    <a:pt x="0" y="3973716"/>
                  </a:lnTo>
                  <a:close/>
                </a:path>
              </a:pathLst>
            </a:custGeom>
            <a:solidFill>
              <a:srgbClr val="FFFFFF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0A4195D-6E8A-F825-B92F-71AC56DCDE9B}"/>
                </a:ext>
              </a:extLst>
            </p:cNvPr>
            <p:cNvSpPr/>
            <p:nvPr/>
          </p:nvSpPr>
          <p:spPr>
            <a:xfrm>
              <a:off x="643468" y="1442142"/>
              <a:ext cx="5291666" cy="3973716"/>
            </a:xfrm>
            <a:custGeom>
              <a:avLst/>
              <a:gdLst>
                <a:gd name="connsiteX0" fmla="*/ 0 w 5291666"/>
                <a:gd name="connsiteY0" fmla="*/ 0 h 3973716"/>
                <a:gd name="connsiteX1" fmla="*/ 5291666 w 5291666"/>
                <a:gd name="connsiteY1" fmla="*/ 0 h 3973716"/>
                <a:gd name="connsiteX2" fmla="*/ 5291666 w 5291666"/>
                <a:gd name="connsiteY2" fmla="*/ 3973716 h 3973716"/>
                <a:gd name="connsiteX3" fmla="*/ 0 w 5291666"/>
                <a:gd name="connsiteY3" fmla="*/ 3973716 h 397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91666" h="3973716">
                  <a:moveTo>
                    <a:pt x="0" y="0"/>
                  </a:moveTo>
                  <a:lnTo>
                    <a:pt x="5291666" y="0"/>
                  </a:lnTo>
                  <a:lnTo>
                    <a:pt x="5291666" y="3973716"/>
                  </a:lnTo>
                  <a:lnTo>
                    <a:pt x="0" y="3973716"/>
                  </a:lnTo>
                  <a:close/>
                </a:path>
              </a:pathLst>
            </a:custGeom>
            <a:solidFill>
              <a:srgbClr val="FFFFFF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0A37E98-F86B-97BC-1086-E0DFE0897183}"/>
                </a:ext>
              </a:extLst>
            </p:cNvPr>
            <p:cNvSpPr/>
            <p:nvPr/>
          </p:nvSpPr>
          <p:spPr>
            <a:xfrm>
              <a:off x="643468" y="1442142"/>
              <a:ext cx="5291666" cy="3973716"/>
            </a:xfrm>
            <a:custGeom>
              <a:avLst/>
              <a:gdLst>
                <a:gd name="connsiteX0" fmla="*/ 0 w 5291666"/>
                <a:gd name="connsiteY0" fmla="*/ 3973716 h 3973716"/>
                <a:gd name="connsiteX1" fmla="*/ 5291666 w 5291666"/>
                <a:gd name="connsiteY1" fmla="*/ 3973716 h 3973716"/>
                <a:gd name="connsiteX2" fmla="*/ 5291666 w 5291666"/>
                <a:gd name="connsiteY2" fmla="*/ 0 h 3973716"/>
                <a:gd name="connsiteX3" fmla="*/ 0 w 5291666"/>
                <a:gd name="connsiteY3" fmla="*/ 0 h 397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91666" h="3973716">
                  <a:moveTo>
                    <a:pt x="0" y="3973716"/>
                  </a:moveTo>
                  <a:lnTo>
                    <a:pt x="5291666" y="3973716"/>
                  </a:lnTo>
                  <a:lnTo>
                    <a:pt x="529166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41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AEB63E4-0546-AAF7-C9AF-D4A5215C1681}"/>
                </a:ext>
              </a:extLst>
            </p:cNvPr>
            <p:cNvSpPr/>
            <p:nvPr/>
          </p:nvSpPr>
          <p:spPr>
            <a:xfrm>
              <a:off x="935547" y="1648829"/>
              <a:ext cx="3933691" cy="3492629"/>
            </a:xfrm>
            <a:custGeom>
              <a:avLst/>
              <a:gdLst>
                <a:gd name="connsiteX0" fmla="*/ 0 w 3933691"/>
                <a:gd name="connsiteY0" fmla="*/ 3492630 h 3492629"/>
                <a:gd name="connsiteX1" fmla="*/ 3933691 w 3933691"/>
                <a:gd name="connsiteY1" fmla="*/ 3492630 h 3492629"/>
                <a:gd name="connsiteX2" fmla="*/ 3933691 w 3933691"/>
                <a:gd name="connsiteY2" fmla="*/ 0 h 3492629"/>
                <a:gd name="connsiteX3" fmla="*/ 0 w 3933691"/>
                <a:gd name="connsiteY3" fmla="*/ 0 h 349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691" h="3492629">
                  <a:moveTo>
                    <a:pt x="0" y="3492630"/>
                  </a:moveTo>
                  <a:lnTo>
                    <a:pt x="3933691" y="3492630"/>
                  </a:lnTo>
                  <a:lnTo>
                    <a:pt x="39336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C524E9C-5F2E-8C25-7AAF-507D94C793AD}"/>
                </a:ext>
              </a:extLst>
            </p:cNvPr>
            <p:cNvSpPr/>
            <p:nvPr/>
          </p:nvSpPr>
          <p:spPr>
            <a:xfrm>
              <a:off x="1222347" y="4609176"/>
              <a:ext cx="54005" cy="373538"/>
            </a:xfrm>
            <a:custGeom>
              <a:avLst/>
              <a:gdLst>
                <a:gd name="connsiteX0" fmla="*/ 0 w 54005"/>
                <a:gd name="connsiteY0" fmla="*/ 373538 h 373538"/>
                <a:gd name="connsiteX1" fmla="*/ 54006 w 54005"/>
                <a:gd name="connsiteY1" fmla="*/ 373538 h 373538"/>
                <a:gd name="connsiteX2" fmla="*/ 54006 w 54005"/>
                <a:gd name="connsiteY2" fmla="*/ 0 h 373538"/>
                <a:gd name="connsiteX3" fmla="*/ 0 w 54005"/>
                <a:gd name="connsiteY3" fmla="*/ 0 h 37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5" h="373538">
                  <a:moveTo>
                    <a:pt x="0" y="373538"/>
                  </a:moveTo>
                  <a:lnTo>
                    <a:pt x="54006" y="373538"/>
                  </a:lnTo>
                  <a:lnTo>
                    <a:pt x="54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3B08456-B39F-BDD2-2A2E-E43725D1BCB9}"/>
                </a:ext>
              </a:extLst>
            </p:cNvPr>
            <p:cNvSpPr/>
            <p:nvPr/>
          </p:nvSpPr>
          <p:spPr>
            <a:xfrm>
              <a:off x="1276353" y="4795931"/>
              <a:ext cx="54005" cy="186782"/>
            </a:xfrm>
            <a:custGeom>
              <a:avLst/>
              <a:gdLst>
                <a:gd name="connsiteX0" fmla="*/ 0 w 54005"/>
                <a:gd name="connsiteY0" fmla="*/ 186782 h 186782"/>
                <a:gd name="connsiteX1" fmla="*/ 54006 w 54005"/>
                <a:gd name="connsiteY1" fmla="*/ 186782 h 186782"/>
                <a:gd name="connsiteX2" fmla="*/ 54006 w 54005"/>
                <a:gd name="connsiteY2" fmla="*/ 0 h 186782"/>
                <a:gd name="connsiteX3" fmla="*/ 0 w 54005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5" h="186782">
                  <a:moveTo>
                    <a:pt x="0" y="186782"/>
                  </a:moveTo>
                  <a:lnTo>
                    <a:pt x="54006" y="186782"/>
                  </a:lnTo>
                  <a:lnTo>
                    <a:pt x="54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BB795E6-2211-84B1-6F22-212EA999D029}"/>
                </a:ext>
              </a:extLst>
            </p:cNvPr>
            <p:cNvSpPr/>
            <p:nvPr/>
          </p:nvSpPr>
          <p:spPr>
            <a:xfrm>
              <a:off x="1462353" y="4422393"/>
              <a:ext cx="54005" cy="560320"/>
            </a:xfrm>
            <a:custGeom>
              <a:avLst/>
              <a:gdLst>
                <a:gd name="connsiteX0" fmla="*/ 0 w 54005"/>
                <a:gd name="connsiteY0" fmla="*/ 560321 h 560320"/>
                <a:gd name="connsiteX1" fmla="*/ 54006 w 54005"/>
                <a:gd name="connsiteY1" fmla="*/ 560321 h 560320"/>
                <a:gd name="connsiteX2" fmla="*/ 54006 w 54005"/>
                <a:gd name="connsiteY2" fmla="*/ 0 h 560320"/>
                <a:gd name="connsiteX3" fmla="*/ 0 w 54005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5" h="560320">
                  <a:moveTo>
                    <a:pt x="0" y="560321"/>
                  </a:moveTo>
                  <a:lnTo>
                    <a:pt x="54006" y="560321"/>
                  </a:lnTo>
                  <a:lnTo>
                    <a:pt x="54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F64DA94-1F14-30C0-4283-70996CDC7C61}"/>
                </a:ext>
              </a:extLst>
            </p:cNvPr>
            <p:cNvSpPr/>
            <p:nvPr/>
          </p:nvSpPr>
          <p:spPr>
            <a:xfrm>
              <a:off x="1516359" y="4795931"/>
              <a:ext cx="54006" cy="186782"/>
            </a:xfrm>
            <a:custGeom>
              <a:avLst/>
              <a:gdLst>
                <a:gd name="connsiteX0" fmla="*/ 0 w 54006"/>
                <a:gd name="connsiteY0" fmla="*/ 186782 h 186782"/>
                <a:gd name="connsiteX1" fmla="*/ 54007 w 54006"/>
                <a:gd name="connsiteY1" fmla="*/ 186782 h 186782"/>
                <a:gd name="connsiteX2" fmla="*/ 54007 w 54006"/>
                <a:gd name="connsiteY2" fmla="*/ 0 h 186782"/>
                <a:gd name="connsiteX3" fmla="*/ 0 w 54006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6" h="186782">
                  <a:moveTo>
                    <a:pt x="0" y="186782"/>
                  </a:moveTo>
                  <a:lnTo>
                    <a:pt x="54007" y="186782"/>
                  </a:lnTo>
                  <a:lnTo>
                    <a:pt x="540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E6C38B-CC73-134B-0C7A-49B6FB0E4D62}"/>
                </a:ext>
              </a:extLst>
            </p:cNvPr>
            <p:cNvSpPr/>
            <p:nvPr/>
          </p:nvSpPr>
          <p:spPr>
            <a:xfrm>
              <a:off x="1702357" y="4235646"/>
              <a:ext cx="54012" cy="747067"/>
            </a:xfrm>
            <a:custGeom>
              <a:avLst/>
              <a:gdLst>
                <a:gd name="connsiteX0" fmla="*/ 0 w 54012"/>
                <a:gd name="connsiteY0" fmla="*/ 747068 h 747067"/>
                <a:gd name="connsiteX1" fmla="*/ 54012 w 54012"/>
                <a:gd name="connsiteY1" fmla="*/ 747068 h 747067"/>
                <a:gd name="connsiteX2" fmla="*/ 54012 w 54012"/>
                <a:gd name="connsiteY2" fmla="*/ 0 h 747067"/>
                <a:gd name="connsiteX3" fmla="*/ 0 w 54012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2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20FBFFA-33D6-9DC9-CF16-DEB1C7DA4F58}"/>
                </a:ext>
              </a:extLst>
            </p:cNvPr>
            <p:cNvSpPr/>
            <p:nvPr/>
          </p:nvSpPr>
          <p:spPr>
            <a:xfrm>
              <a:off x="1756369" y="4795931"/>
              <a:ext cx="54003" cy="186782"/>
            </a:xfrm>
            <a:custGeom>
              <a:avLst/>
              <a:gdLst>
                <a:gd name="connsiteX0" fmla="*/ 0 w 54003"/>
                <a:gd name="connsiteY0" fmla="*/ 186782 h 186782"/>
                <a:gd name="connsiteX1" fmla="*/ 54003 w 54003"/>
                <a:gd name="connsiteY1" fmla="*/ 186782 h 186782"/>
                <a:gd name="connsiteX2" fmla="*/ 54003 w 54003"/>
                <a:gd name="connsiteY2" fmla="*/ 0 h 186782"/>
                <a:gd name="connsiteX3" fmla="*/ 0 w 54003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86782">
                  <a:moveTo>
                    <a:pt x="0" y="186782"/>
                  </a:moveTo>
                  <a:lnTo>
                    <a:pt x="54003" y="18678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C834B91-EB28-E593-CC3E-448E10A26EFA}"/>
                </a:ext>
              </a:extLst>
            </p:cNvPr>
            <p:cNvSpPr/>
            <p:nvPr/>
          </p:nvSpPr>
          <p:spPr>
            <a:xfrm>
              <a:off x="1942364" y="3862108"/>
              <a:ext cx="54012" cy="1120605"/>
            </a:xfrm>
            <a:custGeom>
              <a:avLst/>
              <a:gdLst>
                <a:gd name="connsiteX0" fmla="*/ 0 w 54012"/>
                <a:gd name="connsiteY0" fmla="*/ 1120606 h 1120605"/>
                <a:gd name="connsiteX1" fmla="*/ 54012 w 54012"/>
                <a:gd name="connsiteY1" fmla="*/ 1120606 h 1120605"/>
                <a:gd name="connsiteX2" fmla="*/ 54012 w 54012"/>
                <a:gd name="connsiteY2" fmla="*/ 0 h 1120605"/>
                <a:gd name="connsiteX3" fmla="*/ 0 w 54012"/>
                <a:gd name="connsiteY3" fmla="*/ 0 h 112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2" h="1120605">
                  <a:moveTo>
                    <a:pt x="0" y="1120606"/>
                  </a:moveTo>
                  <a:lnTo>
                    <a:pt x="54012" y="1120606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838EC58-F7DD-23C1-79C8-DDA184F783B0}"/>
                </a:ext>
              </a:extLst>
            </p:cNvPr>
            <p:cNvSpPr/>
            <p:nvPr/>
          </p:nvSpPr>
          <p:spPr>
            <a:xfrm>
              <a:off x="1996376" y="4795931"/>
              <a:ext cx="54003" cy="186782"/>
            </a:xfrm>
            <a:custGeom>
              <a:avLst/>
              <a:gdLst>
                <a:gd name="connsiteX0" fmla="*/ 0 w 54003"/>
                <a:gd name="connsiteY0" fmla="*/ 186782 h 186782"/>
                <a:gd name="connsiteX1" fmla="*/ 54003 w 54003"/>
                <a:gd name="connsiteY1" fmla="*/ 186782 h 186782"/>
                <a:gd name="connsiteX2" fmla="*/ 54003 w 54003"/>
                <a:gd name="connsiteY2" fmla="*/ 0 h 186782"/>
                <a:gd name="connsiteX3" fmla="*/ 0 w 54003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86782">
                  <a:moveTo>
                    <a:pt x="0" y="186782"/>
                  </a:moveTo>
                  <a:lnTo>
                    <a:pt x="54003" y="18678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4E90DAD-429B-9CE5-71C6-51231143294A}"/>
                </a:ext>
              </a:extLst>
            </p:cNvPr>
            <p:cNvSpPr/>
            <p:nvPr/>
          </p:nvSpPr>
          <p:spPr>
            <a:xfrm>
              <a:off x="2182371" y="3488535"/>
              <a:ext cx="54003" cy="1494179"/>
            </a:xfrm>
            <a:custGeom>
              <a:avLst/>
              <a:gdLst>
                <a:gd name="connsiteX0" fmla="*/ 0 w 54003"/>
                <a:gd name="connsiteY0" fmla="*/ 1494179 h 1494179"/>
                <a:gd name="connsiteX1" fmla="*/ 54003 w 54003"/>
                <a:gd name="connsiteY1" fmla="*/ 1494179 h 1494179"/>
                <a:gd name="connsiteX2" fmla="*/ 54003 w 54003"/>
                <a:gd name="connsiteY2" fmla="*/ 0 h 1494179"/>
                <a:gd name="connsiteX3" fmla="*/ 0 w 54003"/>
                <a:gd name="connsiteY3" fmla="*/ 0 h 149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494179">
                  <a:moveTo>
                    <a:pt x="0" y="1494179"/>
                  </a:moveTo>
                  <a:lnTo>
                    <a:pt x="54003" y="149417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BCEA7CF-4B89-73E0-4882-9D4F485CE458}"/>
                </a:ext>
              </a:extLst>
            </p:cNvPr>
            <p:cNvSpPr/>
            <p:nvPr/>
          </p:nvSpPr>
          <p:spPr>
            <a:xfrm>
              <a:off x="2236374" y="4422393"/>
              <a:ext cx="54012" cy="560320"/>
            </a:xfrm>
            <a:custGeom>
              <a:avLst/>
              <a:gdLst>
                <a:gd name="connsiteX0" fmla="*/ 0 w 54012"/>
                <a:gd name="connsiteY0" fmla="*/ 560321 h 560320"/>
                <a:gd name="connsiteX1" fmla="*/ 54012 w 54012"/>
                <a:gd name="connsiteY1" fmla="*/ 560321 h 560320"/>
                <a:gd name="connsiteX2" fmla="*/ 54012 w 54012"/>
                <a:gd name="connsiteY2" fmla="*/ 0 h 560320"/>
                <a:gd name="connsiteX3" fmla="*/ 0 w 54012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2" h="560320">
                  <a:moveTo>
                    <a:pt x="0" y="560321"/>
                  </a:moveTo>
                  <a:lnTo>
                    <a:pt x="54012" y="560321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392DDAF-5E10-8239-72C9-13603CF20398}"/>
                </a:ext>
              </a:extLst>
            </p:cNvPr>
            <p:cNvSpPr/>
            <p:nvPr/>
          </p:nvSpPr>
          <p:spPr>
            <a:xfrm>
              <a:off x="2128367" y="4795931"/>
              <a:ext cx="54003" cy="186782"/>
            </a:xfrm>
            <a:custGeom>
              <a:avLst/>
              <a:gdLst>
                <a:gd name="connsiteX0" fmla="*/ 0 w 54003"/>
                <a:gd name="connsiteY0" fmla="*/ 186782 h 186782"/>
                <a:gd name="connsiteX1" fmla="*/ 54003 w 54003"/>
                <a:gd name="connsiteY1" fmla="*/ 186782 h 186782"/>
                <a:gd name="connsiteX2" fmla="*/ 54003 w 54003"/>
                <a:gd name="connsiteY2" fmla="*/ 0 h 186782"/>
                <a:gd name="connsiteX3" fmla="*/ 0 w 54003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86782">
                  <a:moveTo>
                    <a:pt x="0" y="186782"/>
                  </a:moveTo>
                  <a:lnTo>
                    <a:pt x="54003" y="18678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A12F180-C49A-4FB6-AA0E-80AB2319981D}"/>
                </a:ext>
              </a:extLst>
            </p:cNvPr>
            <p:cNvSpPr/>
            <p:nvPr/>
          </p:nvSpPr>
          <p:spPr>
            <a:xfrm>
              <a:off x="2422377" y="3301788"/>
              <a:ext cx="54003" cy="1680926"/>
            </a:xfrm>
            <a:custGeom>
              <a:avLst/>
              <a:gdLst>
                <a:gd name="connsiteX0" fmla="*/ 0 w 54003"/>
                <a:gd name="connsiteY0" fmla="*/ 1680926 h 1680926"/>
                <a:gd name="connsiteX1" fmla="*/ 54003 w 54003"/>
                <a:gd name="connsiteY1" fmla="*/ 1680926 h 1680926"/>
                <a:gd name="connsiteX2" fmla="*/ 54003 w 54003"/>
                <a:gd name="connsiteY2" fmla="*/ 0 h 1680926"/>
                <a:gd name="connsiteX3" fmla="*/ 0 w 54003"/>
                <a:gd name="connsiteY3" fmla="*/ 0 h 168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680926">
                  <a:moveTo>
                    <a:pt x="0" y="1680926"/>
                  </a:moveTo>
                  <a:lnTo>
                    <a:pt x="54003" y="1680926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FE6B64E-A277-AF05-808A-6AC4C4C61FBD}"/>
                </a:ext>
              </a:extLst>
            </p:cNvPr>
            <p:cNvSpPr/>
            <p:nvPr/>
          </p:nvSpPr>
          <p:spPr>
            <a:xfrm>
              <a:off x="2476380" y="3862108"/>
              <a:ext cx="54012" cy="1120605"/>
            </a:xfrm>
            <a:custGeom>
              <a:avLst/>
              <a:gdLst>
                <a:gd name="connsiteX0" fmla="*/ 0 w 54012"/>
                <a:gd name="connsiteY0" fmla="*/ 1120606 h 1120605"/>
                <a:gd name="connsiteX1" fmla="*/ 54012 w 54012"/>
                <a:gd name="connsiteY1" fmla="*/ 1120606 h 1120605"/>
                <a:gd name="connsiteX2" fmla="*/ 54012 w 54012"/>
                <a:gd name="connsiteY2" fmla="*/ 0 h 1120605"/>
                <a:gd name="connsiteX3" fmla="*/ 0 w 54012"/>
                <a:gd name="connsiteY3" fmla="*/ 0 h 112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2" h="1120605">
                  <a:moveTo>
                    <a:pt x="0" y="1120606"/>
                  </a:moveTo>
                  <a:lnTo>
                    <a:pt x="54012" y="1120606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1FD1E44-0055-577D-732E-7B22625E60FF}"/>
                </a:ext>
              </a:extLst>
            </p:cNvPr>
            <p:cNvSpPr/>
            <p:nvPr/>
          </p:nvSpPr>
          <p:spPr>
            <a:xfrm>
              <a:off x="2368374" y="4422393"/>
              <a:ext cx="54003" cy="560320"/>
            </a:xfrm>
            <a:custGeom>
              <a:avLst/>
              <a:gdLst>
                <a:gd name="connsiteX0" fmla="*/ 0 w 54003"/>
                <a:gd name="connsiteY0" fmla="*/ 560321 h 560320"/>
                <a:gd name="connsiteX1" fmla="*/ 54003 w 54003"/>
                <a:gd name="connsiteY1" fmla="*/ 560321 h 560320"/>
                <a:gd name="connsiteX2" fmla="*/ 54003 w 54003"/>
                <a:gd name="connsiteY2" fmla="*/ 0 h 560320"/>
                <a:gd name="connsiteX3" fmla="*/ 0 w 54003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560320">
                  <a:moveTo>
                    <a:pt x="0" y="560321"/>
                  </a:moveTo>
                  <a:lnTo>
                    <a:pt x="54003" y="560321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8CDD3E2-5256-DB43-35B4-FD194108C157}"/>
                </a:ext>
              </a:extLst>
            </p:cNvPr>
            <p:cNvSpPr/>
            <p:nvPr/>
          </p:nvSpPr>
          <p:spPr>
            <a:xfrm>
              <a:off x="2662384" y="3114996"/>
              <a:ext cx="54003" cy="1867717"/>
            </a:xfrm>
            <a:custGeom>
              <a:avLst/>
              <a:gdLst>
                <a:gd name="connsiteX0" fmla="*/ 0 w 54003"/>
                <a:gd name="connsiteY0" fmla="*/ 1867717 h 1867717"/>
                <a:gd name="connsiteX1" fmla="*/ 54003 w 54003"/>
                <a:gd name="connsiteY1" fmla="*/ 1867717 h 1867717"/>
                <a:gd name="connsiteX2" fmla="*/ 54003 w 54003"/>
                <a:gd name="connsiteY2" fmla="*/ 0 h 1867717"/>
                <a:gd name="connsiteX3" fmla="*/ 0 w 54003"/>
                <a:gd name="connsiteY3" fmla="*/ 0 h 186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867717">
                  <a:moveTo>
                    <a:pt x="0" y="1867717"/>
                  </a:moveTo>
                  <a:lnTo>
                    <a:pt x="54003" y="1867717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AC0F052-0271-988D-F78E-3DEE9190321A}"/>
                </a:ext>
              </a:extLst>
            </p:cNvPr>
            <p:cNvSpPr/>
            <p:nvPr/>
          </p:nvSpPr>
          <p:spPr>
            <a:xfrm>
              <a:off x="2554377" y="4795931"/>
              <a:ext cx="54003" cy="186782"/>
            </a:xfrm>
            <a:custGeom>
              <a:avLst/>
              <a:gdLst>
                <a:gd name="connsiteX0" fmla="*/ 0 w 54003"/>
                <a:gd name="connsiteY0" fmla="*/ 186782 h 186782"/>
                <a:gd name="connsiteX1" fmla="*/ 54003 w 54003"/>
                <a:gd name="connsiteY1" fmla="*/ 186782 h 186782"/>
                <a:gd name="connsiteX2" fmla="*/ 54003 w 54003"/>
                <a:gd name="connsiteY2" fmla="*/ 0 h 186782"/>
                <a:gd name="connsiteX3" fmla="*/ 0 w 54003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86782">
                  <a:moveTo>
                    <a:pt x="0" y="186782"/>
                  </a:moveTo>
                  <a:lnTo>
                    <a:pt x="54003" y="18678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C375336-5931-B4BC-3971-0E9904CCFFF6}"/>
                </a:ext>
              </a:extLst>
            </p:cNvPr>
            <p:cNvSpPr/>
            <p:nvPr/>
          </p:nvSpPr>
          <p:spPr>
            <a:xfrm>
              <a:off x="2716387" y="3675326"/>
              <a:ext cx="54012" cy="1307387"/>
            </a:xfrm>
            <a:custGeom>
              <a:avLst/>
              <a:gdLst>
                <a:gd name="connsiteX0" fmla="*/ 0 w 54012"/>
                <a:gd name="connsiteY0" fmla="*/ 1307388 h 1307387"/>
                <a:gd name="connsiteX1" fmla="*/ 54012 w 54012"/>
                <a:gd name="connsiteY1" fmla="*/ 1307388 h 1307387"/>
                <a:gd name="connsiteX2" fmla="*/ 54012 w 54012"/>
                <a:gd name="connsiteY2" fmla="*/ 0 h 1307387"/>
                <a:gd name="connsiteX3" fmla="*/ 0 w 54012"/>
                <a:gd name="connsiteY3" fmla="*/ 0 h 130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2" h="1307387">
                  <a:moveTo>
                    <a:pt x="0" y="1307388"/>
                  </a:moveTo>
                  <a:lnTo>
                    <a:pt x="54012" y="130738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023E808-28CF-3529-3790-DB3DF534C03C}"/>
                </a:ext>
              </a:extLst>
            </p:cNvPr>
            <p:cNvSpPr/>
            <p:nvPr/>
          </p:nvSpPr>
          <p:spPr>
            <a:xfrm>
              <a:off x="2608381" y="4422393"/>
              <a:ext cx="54003" cy="560320"/>
            </a:xfrm>
            <a:custGeom>
              <a:avLst/>
              <a:gdLst>
                <a:gd name="connsiteX0" fmla="*/ 0 w 54003"/>
                <a:gd name="connsiteY0" fmla="*/ 560321 h 560320"/>
                <a:gd name="connsiteX1" fmla="*/ 54003 w 54003"/>
                <a:gd name="connsiteY1" fmla="*/ 560321 h 560320"/>
                <a:gd name="connsiteX2" fmla="*/ 54003 w 54003"/>
                <a:gd name="connsiteY2" fmla="*/ 0 h 560320"/>
                <a:gd name="connsiteX3" fmla="*/ 0 w 54003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560320">
                  <a:moveTo>
                    <a:pt x="0" y="560321"/>
                  </a:moveTo>
                  <a:lnTo>
                    <a:pt x="54003" y="560321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2689629-8672-64C6-86CB-14A5092B7E2E}"/>
                </a:ext>
              </a:extLst>
            </p:cNvPr>
            <p:cNvSpPr/>
            <p:nvPr/>
          </p:nvSpPr>
          <p:spPr>
            <a:xfrm>
              <a:off x="2902391" y="2367929"/>
              <a:ext cx="54003" cy="2614784"/>
            </a:xfrm>
            <a:custGeom>
              <a:avLst/>
              <a:gdLst>
                <a:gd name="connsiteX0" fmla="*/ 0 w 54003"/>
                <a:gd name="connsiteY0" fmla="*/ 2614785 h 2614784"/>
                <a:gd name="connsiteX1" fmla="*/ 54003 w 54003"/>
                <a:gd name="connsiteY1" fmla="*/ 2614785 h 2614784"/>
                <a:gd name="connsiteX2" fmla="*/ 54003 w 54003"/>
                <a:gd name="connsiteY2" fmla="*/ 0 h 2614784"/>
                <a:gd name="connsiteX3" fmla="*/ 0 w 54003"/>
                <a:gd name="connsiteY3" fmla="*/ 0 h 261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614784">
                  <a:moveTo>
                    <a:pt x="0" y="2614785"/>
                  </a:moveTo>
                  <a:lnTo>
                    <a:pt x="54003" y="2614785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2E08A62-98F2-3EA2-49A4-5CBE3573D190}"/>
                </a:ext>
              </a:extLst>
            </p:cNvPr>
            <p:cNvSpPr/>
            <p:nvPr/>
          </p:nvSpPr>
          <p:spPr>
            <a:xfrm>
              <a:off x="2794384" y="4422393"/>
              <a:ext cx="54003" cy="560320"/>
            </a:xfrm>
            <a:custGeom>
              <a:avLst/>
              <a:gdLst>
                <a:gd name="connsiteX0" fmla="*/ 0 w 54003"/>
                <a:gd name="connsiteY0" fmla="*/ 560321 h 560320"/>
                <a:gd name="connsiteX1" fmla="*/ 54003 w 54003"/>
                <a:gd name="connsiteY1" fmla="*/ 560321 h 560320"/>
                <a:gd name="connsiteX2" fmla="*/ 54003 w 54003"/>
                <a:gd name="connsiteY2" fmla="*/ 0 h 560320"/>
                <a:gd name="connsiteX3" fmla="*/ 0 w 54003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560320">
                  <a:moveTo>
                    <a:pt x="0" y="560321"/>
                  </a:moveTo>
                  <a:lnTo>
                    <a:pt x="54003" y="560321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3AE1186-70B5-E4DA-2AE7-178968A10C90}"/>
                </a:ext>
              </a:extLst>
            </p:cNvPr>
            <p:cNvSpPr/>
            <p:nvPr/>
          </p:nvSpPr>
          <p:spPr>
            <a:xfrm>
              <a:off x="2956394" y="3675326"/>
              <a:ext cx="54011" cy="1307387"/>
            </a:xfrm>
            <a:custGeom>
              <a:avLst/>
              <a:gdLst>
                <a:gd name="connsiteX0" fmla="*/ 0 w 54011"/>
                <a:gd name="connsiteY0" fmla="*/ 1307388 h 1307387"/>
                <a:gd name="connsiteX1" fmla="*/ 54012 w 54011"/>
                <a:gd name="connsiteY1" fmla="*/ 1307388 h 1307387"/>
                <a:gd name="connsiteX2" fmla="*/ 54012 w 54011"/>
                <a:gd name="connsiteY2" fmla="*/ 0 h 1307387"/>
                <a:gd name="connsiteX3" fmla="*/ 0 w 54011"/>
                <a:gd name="connsiteY3" fmla="*/ 0 h 130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1307387">
                  <a:moveTo>
                    <a:pt x="0" y="1307388"/>
                  </a:moveTo>
                  <a:lnTo>
                    <a:pt x="54012" y="130738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264F5F0-6B62-CB68-A658-B48F0FBDA351}"/>
                </a:ext>
              </a:extLst>
            </p:cNvPr>
            <p:cNvSpPr/>
            <p:nvPr/>
          </p:nvSpPr>
          <p:spPr>
            <a:xfrm>
              <a:off x="2848387" y="4422393"/>
              <a:ext cx="54003" cy="560320"/>
            </a:xfrm>
            <a:custGeom>
              <a:avLst/>
              <a:gdLst>
                <a:gd name="connsiteX0" fmla="*/ 0 w 54003"/>
                <a:gd name="connsiteY0" fmla="*/ 560321 h 560320"/>
                <a:gd name="connsiteX1" fmla="*/ 54003 w 54003"/>
                <a:gd name="connsiteY1" fmla="*/ 560321 h 560320"/>
                <a:gd name="connsiteX2" fmla="*/ 54003 w 54003"/>
                <a:gd name="connsiteY2" fmla="*/ 0 h 560320"/>
                <a:gd name="connsiteX3" fmla="*/ 0 w 54003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560320">
                  <a:moveTo>
                    <a:pt x="0" y="560321"/>
                  </a:moveTo>
                  <a:lnTo>
                    <a:pt x="54003" y="560321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00D9761-4901-174C-ADE4-6E61479D2A8B}"/>
                </a:ext>
              </a:extLst>
            </p:cNvPr>
            <p:cNvSpPr/>
            <p:nvPr/>
          </p:nvSpPr>
          <p:spPr>
            <a:xfrm>
              <a:off x="3142397" y="2181142"/>
              <a:ext cx="54003" cy="2801571"/>
            </a:xfrm>
            <a:custGeom>
              <a:avLst/>
              <a:gdLst>
                <a:gd name="connsiteX0" fmla="*/ 0 w 54003"/>
                <a:gd name="connsiteY0" fmla="*/ 2801572 h 2801571"/>
                <a:gd name="connsiteX1" fmla="*/ 54003 w 54003"/>
                <a:gd name="connsiteY1" fmla="*/ 2801572 h 2801571"/>
                <a:gd name="connsiteX2" fmla="*/ 54003 w 54003"/>
                <a:gd name="connsiteY2" fmla="*/ 0 h 2801571"/>
                <a:gd name="connsiteX3" fmla="*/ 0 w 54003"/>
                <a:gd name="connsiteY3" fmla="*/ 0 h 28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801571">
                  <a:moveTo>
                    <a:pt x="0" y="2801572"/>
                  </a:moveTo>
                  <a:lnTo>
                    <a:pt x="54003" y="280157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81418ED-7277-DC11-D251-959BE490D616}"/>
                </a:ext>
              </a:extLst>
            </p:cNvPr>
            <p:cNvSpPr/>
            <p:nvPr/>
          </p:nvSpPr>
          <p:spPr>
            <a:xfrm>
              <a:off x="3034391" y="4235646"/>
              <a:ext cx="54003" cy="747067"/>
            </a:xfrm>
            <a:custGeom>
              <a:avLst/>
              <a:gdLst>
                <a:gd name="connsiteX0" fmla="*/ 0 w 54003"/>
                <a:gd name="connsiteY0" fmla="*/ 747068 h 747067"/>
                <a:gd name="connsiteX1" fmla="*/ 54003 w 54003"/>
                <a:gd name="connsiteY1" fmla="*/ 747068 h 747067"/>
                <a:gd name="connsiteX2" fmla="*/ 54003 w 54003"/>
                <a:gd name="connsiteY2" fmla="*/ 0 h 747067"/>
                <a:gd name="connsiteX3" fmla="*/ 0 w 54003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747067">
                  <a:moveTo>
                    <a:pt x="0" y="747068"/>
                  </a:moveTo>
                  <a:lnTo>
                    <a:pt x="54003" y="747068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060CF2-F3BC-9994-3736-50F93CBA79D9}"/>
                </a:ext>
              </a:extLst>
            </p:cNvPr>
            <p:cNvSpPr/>
            <p:nvPr/>
          </p:nvSpPr>
          <p:spPr>
            <a:xfrm>
              <a:off x="3196400" y="3675326"/>
              <a:ext cx="54011" cy="1307387"/>
            </a:xfrm>
            <a:custGeom>
              <a:avLst/>
              <a:gdLst>
                <a:gd name="connsiteX0" fmla="*/ 0 w 54011"/>
                <a:gd name="connsiteY0" fmla="*/ 1307388 h 1307387"/>
                <a:gd name="connsiteX1" fmla="*/ 54012 w 54011"/>
                <a:gd name="connsiteY1" fmla="*/ 1307388 h 1307387"/>
                <a:gd name="connsiteX2" fmla="*/ 54012 w 54011"/>
                <a:gd name="connsiteY2" fmla="*/ 0 h 1307387"/>
                <a:gd name="connsiteX3" fmla="*/ 0 w 54011"/>
                <a:gd name="connsiteY3" fmla="*/ 0 h 130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1307387">
                  <a:moveTo>
                    <a:pt x="0" y="1307388"/>
                  </a:moveTo>
                  <a:lnTo>
                    <a:pt x="54012" y="130738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087A868-C9E2-BE9F-C705-20A5E77F7BF0}"/>
                </a:ext>
              </a:extLst>
            </p:cNvPr>
            <p:cNvSpPr/>
            <p:nvPr/>
          </p:nvSpPr>
          <p:spPr>
            <a:xfrm>
              <a:off x="3088394" y="4422393"/>
              <a:ext cx="54003" cy="560320"/>
            </a:xfrm>
            <a:custGeom>
              <a:avLst/>
              <a:gdLst>
                <a:gd name="connsiteX0" fmla="*/ 0 w 54003"/>
                <a:gd name="connsiteY0" fmla="*/ 560321 h 560320"/>
                <a:gd name="connsiteX1" fmla="*/ 54003 w 54003"/>
                <a:gd name="connsiteY1" fmla="*/ 560321 h 560320"/>
                <a:gd name="connsiteX2" fmla="*/ 54003 w 54003"/>
                <a:gd name="connsiteY2" fmla="*/ 0 h 560320"/>
                <a:gd name="connsiteX3" fmla="*/ 0 w 54003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560320">
                  <a:moveTo>
                    <a:pt x="0" y="560321"/>
                  </a:moveTo>
                  <a:lnTo>
                    <a:pt x="54003" y="560321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0705271-4686-D4B4-4C0F-FE7D435E6E66}"/>
                </a:ext>
              </a:extLst>
            </p:cNvPr>
            <p:cNvSpPr/>
            <p:nvPr/>
          </p:nvSpPr>
          <p:spPr>
            <a:xfrm>
              <a:off x="3382404" y="2181142"/>
              <a:ext cx="54003" cy="2801571"/>
            </a:xfrm>
            <a:custGeom>
              <a:avLst/>
              <a:gdLst>
                <a:gd name="connsiteX0" fmla="*/ 0 w 54003"/>
                <a:gd name="connsiteY0" fmla="*/ 2801572 h 2801571"/>
                <a:gd name="connsiteX1" fmla="*/ 54003 w 54003"/>
                <a:gd name="connsiteY1" fmla="*/ 2801572 h 2801571"/>
                <a:gd name="connsiteX2" fmla="*/ 54003 w 54003"/>
                <a:gd name="connsiteY2" fmla="*/ 0 h 2801571"/>
                <a:gd name="connsiteX3" fmla="*/ 0 w 54003"/>
                <a:gd name="connsiteY3" fmla="*/ 0 h 28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801571">
                  <a:moveTo>
                    <a:pt x="0" y="2801572"/>
                  </a:moveTo>
                  <a:lnTo>
                    <a:pt x="54003" y="280157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C315906-278E-B7ED-5A4F-D4A596DDDEC6}"/>
                </a:ext>
              </a:extLst>
            </p:cNvPr>
            <p:cNvSpPr/>
            <p:nvPr/>
          </p:nvSpPr>
          <p:spPr>
            <a:xfrm>
              <a:off x="3274389" y="4235646"/>
              <a:ext cx="54011" cy="747067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3DDE43-9702-7C03-9596-462ED6858DF0}"/>
                </a:ext>
              </a:extLst>
            </p:cNvPr>
            <p:cNvSpPr/>
            <p:nvPr/>
          </p:nvSpPr>
          <p:spPr>
            <a:xfrm>
              <a:off x="3436407" y="3114996"/>
              <a:ext cx="54011" cy="1867717"/>
            </a:xfrm>
            <a:custGeom>
              <a:avLst/>
              <a:gdLst>
                <a:gd name="connsiteX0" fmla="*/ 0 w 54011"/>
                <a:gd name="connsiteY0" fmla="*/ 1867717 h 1867717"/>
                <a:gd name="connsiteX1" fmla="*/ 54012 w 54011"/>
                <a:gd name="connsiteY1" fmla="*/ 1867717 h 1867717"/>
                <a:gd name="connsiteX2" fmla="*/ 54012 w 54011"/>
                <a:gd name="connsiteY2" fmla="*/ 0 h 1867717"/>
                <a:gd name="connsiteX3" fmla="*/ 0 w 54011"/>
                <a:gd name="connsiteY3" fmla="*/ 0 h 186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1867717">
                  <a:moveTo>
                    <a:pt x="0" y="1867717"/>
                  </a:moveTo>
                  <a:lnTo>
                    <a:pt x="54012" y="1867717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02ED86F-1BD3-464C-DB17-D25C629DCE18}"/>
                </a:ext>
              </a:extLst>
            </p:cNvPr>
            <p:cNvSpPr/>
            <p:nvPr/>
          </p:nvSpPr>
          <p:spPr>
            <a:xfrm>
              <a:off x="3328400" y="4048855"/>
              <a:ext cx="54003" cy="933858"/>
            </a:xfrm>
            <a:custGeom>
              <a:avLst/>
              <a:gdLst>
                <a:gd name="connsiteX0" fmla="*/ 0 w 54003"/>
                <a:gd name="connsiteY0" fmla="*/ 933859 h 933858"/>
                <a:gd name="connsiteX1" fmla="*/ 54003 w 54003"/>
                <a:gd name="connsiteY1" fmla="*/ 933859 h 933858"/>
                <a:gd name="connsiteX2" fmla="*/ 54003 w 54003"/>
                <a:gd name="connsiteY2" fmla="*/ 0 h 933858"/>
                <a:gd name="connsiteX3" fmla="*/ 0 w 54003"/>
                <a:gd name="connsiteY3" fmla="*/ 0 h 93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933858">
                  <a:moveTo>
                    <a:pt x="0" y="933859"/>
                  </a:moveTo>
                  <a:lnTo>
                    <a:pt x="54003" y="93385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1FDB84C-B799-010C-9A99-1EB3DD20D6E9}"/>
                </a:ext>
              </a:extLst>
            </p:cNvPr>
            <p:cNvSpPr/>
            <p:nvPr/>
          </p:nvSpPr>
          <p:spPr>
            <a:xfrm>
              <a:off x="3622410" y="2181142"/>
              <a:ext cx="54003" cy="2801571"/>
            </a:xfrm>
            <a:custGeom>
              <a:avLst/>
              <a:gdLst>
                <a:gd name="connsiteX0" fmla="*/ 0 w 54003"/>
                <a:gd name="connsiteY0" fmla="*/ 2801572 h 2801571"/>
                <a:gd name="connsiteX1" fmla="*/ 54003 w 54003"/>
                <a:gd name="connsiteY1" fmla="*/ 2801572 h 2801571"/>
                <a:gd name="connsiteX2" fmla="*/ 54003 w 54003"/>
                <a:gd name="connsiteY2" fmla="*/ 0 h 2801571"/>
                <a:gd name="connsiteX3" fmla="*/ 0 w 54003"/>
                <a:gd name="connsiteY3" fmla="*/ 0 h 28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801571">
                  <a:moveTo>
                    <a:pt x="0" y="2801572"/>
                  </a:moveTo>
                  <a:lnTo>
                    <a:pt x="54003" y="280157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E2C168BE-6A1C-A2D6-20A2-4A4EF3E15D7E}"/>
                </a:ext>
              </a:extLst>
            </p:cNvPr>
            <p:cNvSpPr/>
            <p:nvPr/>
          </p:nvSpPr>
          <p:spPr>
            <a:xfrm>
              <a:off x="3514395" y="4235646"/>
              <a:ext cx="54011" cy="747067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D5F2DA-5F5C-C81F-C5B6-F7BFC8931562}"/>
                </a:ext>
              </a:extLst>
            </p:cNvPr>
            <p:cNvSpPr/>
            <p:nvPr/>
          </p:nvSpPr>
          <p:spPr>
            <a:xfrm>
              <a:off x="3676414" y="3114996"/>
              <a:ext cx="54011" cy="1867717"/>
            </a:xfrm>
            <a:custGeom>
              <a:avLst/>
              <a:gdLst>
                <a:gd name="connsiteX0" fmla="*/ 0 w 54011"/>
                <a:gd name="connsiteY0" fmla="*/ 1867717 h 1867717"/>
                <a:gd name="connsiteX1" fmla="*/ 54012 w 54011"/>
                <a:gd name="connsiteY1" fmla="*/ 1867717 h 1867717"/>
                <a:gd name="connsiteX2" fmla="*/ 54012 w 54011"/>
                <a:gd name="connsiteY2" fmla="*/ 0 h 1867717"/>
                <a:gd name="connsiteX3" fmla="*/ 0 w 54011"/>
                <a:gd name="connsiteY3" fmla="*/ 0 h 186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1867717">
                  <a:moveTo>
                    <a:pt x="0" y="1867717"/>
                  </a:moveTo>
                  <a:lnTo>
                    <a:pt x="54012" y="1867717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7E4E16C-A5E6-219B-1344-452EE3B22ECE}"/>
                </a:ext>
              </a:extLst>
            </p:cNvPr>
            <p:cNvSpPr/>
            <p:nvPr/>
          </p:nvSpPr>
          <p:spPr>
            <a:xfrm>
              <a:off x="3568407" y="4048855"/>
              <a:ext cx="54003" cy="933858"/>
            </a:xfrm>
            <a:custGeom>
              <a:avLst/>
              <a:gdLst>
                <a:gd name="connsiteX0" fmla="*/ 0 w 54003"/>
                <a:gd name="connsiteY0" fmla="*/ 933859 h 933858"/>
                <a:gd name="connsiteX1" fmla="*/ 54003 w 54003"/>
                <a:gd name="connsiteY1" fmla="*/ 933859 h 933858"/>
                <a:gd name="connsiteX2" fmla="*/ 54003 w 54003"/>
                <a:gd name="connsiteY2" fmla="*/ 0 h 933858"/>
                <a:gd name="connsiteX3" fmla="*/ 0 w 54003"/>
                <a:gd name="connsiteY3" fmla="*/ 0 h 93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933858">
                  <a:moveTo>
                    <a:pt x="0" y="933859"/>
                  </a:moveTo>
                  <a:lnTo>
                    <a:pt x="54003" y="93385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3203840-87D1-CA3E-40EC-DC89C3A46D81}"/>
                </a:ext>
              </a:extLst>
            </p:cNvPr>
            <p:cNvSpPr/>
            <p:nvPr/>
          </p:nvSpPr>
          <p:spPr>
            <a:xfrm>
              <a:off x="3862417" y="2181142"/>
              <a:ext cx="54003" cy="2801571"/>
            </a:xfrm>
            <a:custGeom>
              <a:avLst/>
              <a:gdLst>
                <a:gd name="connsiteX0" fmla="*/ 0 w 54003"/>
                <a:gd name="connsiteY0" fmla="*/ 2801572 h 2801571"/>
                <a:gd name="connsiteX1" fmla="*/ 54003 w 54003"/>
                <a:gd name="connsiteY1" fmla="*/ 2801572 h 2801571"/>
                <a:gd name="connsiteX2" fmla="*/ 54003 w 54003"/>
                <a:gd name="connsiteY2" fmla="*/ 0 h 2801571"/>
                <a:gd name="connsiteX3" fmla="*/ 0 w 54003"/>
                <a:gd name="connsiteY3" fmla="*/ 0 h 28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801571">
                  <a:moveTo>
                    <a:pt x="0" y="2801572"/>
                  </a:moveTo>
                  <a:lnTo>
                    <a:pt x="54003" y="280157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BD5487D-0006-6A90-6633-C14956C8258E}"/>
                </a:ext>
              </a:extLst>
            </p:cNvPr>
            <p:cNvSpPr/>
            <p:nvPr/>
          </p:nvSpPr>
          <p:spPr>
            <a:xfrm>
              <a:off x="3754402" y="4235646"/>
              <a:ext cx="54011" cy="747067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A5F9FA6-4B18-7034-E190-D2394863AE68}"/>
                </a:ext>
              </a:extLst>
            </p:cNvPr>
            <p:cNvSpPr/>
            <p:nvPr/>
          </p:nvSpPr>
          <p:spPr>
            <a:xfrm>
              <a:off x="3916420" y="3114996"/>
              <a:ext cx="54011" cy="1867717"/>
            </a:xfrm>
            <a:custGeom>
              <a:avLst/>
              <a:gdLst>
                <a:gd name="connsiteX0" fmla="*/ 0 w 54011"/>
                <a:gd name="connsiteY0" fmla="*/ 1867717 h 1867717"/>
                <a:gd name="connsiteX1" fmla="*/ 54012 w 54011"/>
                <a:gd name="connsiteY1" fmla="*/ 1867717 h 1867717"/>
                <a:gd name="connsiteX2" fmla="*/ 54012 w 54011"/>
                <a:gd name="connsiteY2" fmla="*/ 0 h 1867717"/>
                <a:gd name="connsiteX3" fmla="*/ 0 w 54011"/>
                <a:gd name="connsiteY3" fmla="*/ 0 h 186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1867717">
                  <a:moveTo>
                    <a:pt x="0" y="1867717"/>
                  </a:moveTo>
                  <a:lnTo>
                    <a:pt x="54012" y="1867717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879B00BB-20CD-CB2B-5447-9D25480A4663}"/>
                </a:ext>
              </a:extLst>
            </p:cNvPr>
            <p:cNvSpPr/>
            <p:nvPr/>
          </p:nvSpPr>
          <p:spPr>
            <a:xfrm>
              <a:off x="3808414" y="4048855"/>
              <a:ext cx="54003" cy="933858"/>
            </a:xfrm>
            <a:custGeom>
              <a:avLst/>
              <a:gdLst>
                <a:gd name="connsiteX0" fmla="*/ 0 w 54003"/>
                <a:gd name="connsiteY0" fmla="*/ 933859 h 933858"/>
                <a:gd name="connsiteX1" fmla="*/ 54003 w 54003"/>
                <a:gd name="connsiteY1" fmla="*/ 933859 h 933858"/>
                <a:gd name="connsiteX2" fmla="*/ 54003 w 54003"/>
                <a:gd name="connsiteY2" fmla="*/ 0 h 933858"/>
                <a:gd name="connsiteX3" fmla="*/ 0 w 54003"/>
                <a:gd name="connsiteY3" fmla="*/ 0 h 93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933858">
                  <a:moveTo>
                    <a:pt x="0" y="933859"/>
                  </a:moveTo>
                  <a:lnTo>
                    <a:pt x="54003" y="93385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89DBAF3-157F-67EF-56D1-82CA4909C005}"/>
                </a:ext>
              </a:extLst>
            </p:cNvPr>
            <p:cNvSpPr/>
            <p:nvPr/>
          </p:nvSpPr>
          <p:spPr>
            <a:xfrm>
              <a:off x="4102424" y="1994392"/>
              <a:ext cx="54003" cy="2988321"/>
            </a:xfrm>
            <a:custGeom>
              <a:avLst/>
              <a:gdLst>
                <a:gd name="connsiteX0" fmla="*/ 0 w 54003"/>
                <a:gd name="connsiteY0" fmla="*/ 2988322 h 2988321"/>
                <a:gd name="connsiteX1" fmla="*/ 54003 w 54003"/>
                <a:gd name="connsiteY1" fmla="*/ 2988322 h 2988321"/>
                <a:gd name="connsiteX2" fmla="*/ 54003 w 54003"/>
                <a:gd name="connsiteY2" fmla="*/ 0 h 2988321"/>
                <a:gd name="connsiteX3" fmla="*/ 0 w 54003"/>
                <a:gd name="connsiteY3" fmla="*/ 0 h 298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988321">
                  <a:moveTo>
                    <a:pt x="0" y="2988322"/>
                  </a:moveTo>
                  <a:lnTo>
                    <a:pt x="54003" y="298832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F480DD2C-9295-ABE1-BCAF-BA43A4AA81BC}"/>
                </a:ext>
              </a:extLst>
            </p:cNvPr>
            <p:cNvSpPr/>
            <p:nvPr/>
          </p:nvSpPr>
          <p:spPr>
            <a:xfrm>
              <a:off x="3994408" y="4235646"/>
              <a:ext cx="54011" cy="747067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C5C7E4F-D735-D03B-9014-2225EBE13655}"/>
                </a:ext>
              </a:extLst>
            </p:cNvPr>
            <p:cNvSpPr/>
            <p:nvPr/>
          </p:nvSpPr>
          <p:spPr>
            <a:xfrm>
              <a:off x="4156427" y="2367929"/>
              <a:ext cx="54011" cy="2614784"/>
            </a:xfrm>
            <a:custGeom>
              <a:avLst/>
              <a:gdLst>
                <a:gd name="connsiteX0" fmla="*/ 0 w 54011"/>
                <a:gd name="connsiteY0" fmla="*/ 2614785 h 2614784"/>
                <a:gd name="connsiteX1" fmla="*/ 54012 w 54011"/>
                <a:gd name="connsiteY1" fmla="*/ 2614785 h 2614784"/>
                <a:gd name="connsiteX2" fmla="*/ 54012 w 54011"/>
                <a:gd name="connsiteY2" fmla="*/ 0 h 2614784"/>
                <a:gd name="connsiteX3" fmla="*/ 0 w 54011"/>
                <a:gd name="connsiteY3" fmla="*/ 0 h 261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2614784">
                  <a:moveTo>
                    <a:pt x="0" y="2614785"/>
                  </a:moveTo>
                  <a:lnTo>
                    <a:pt x="54012" y="2614785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5247085-B646-DEAD-CCD5-6B52D6DBBEF8}"/>
                </a:ext>
              </a:extLst>
            </p:cNvPr>
            <p:cNvSpPr/>
            <p:nvPr/>
          </p:nvSpPr>
          <p:spPr>
            <a:xfrm>
              <a:off x="4048420" y="3488535"/>
              <a:ext cx="54003" cy="1494179"/>
            </a:xfrm>
            <a:custGeom>
              <a:avLst/>
              <a:gdLst>
                <a:gd name="connsiteX0" fmla="*/ 0 w 54003"/>
                <a:gd name="connsiteY0" fmla="*/ 1494179 h 1494179"/>
                <a:gd name="connsiteX1" fmla="*/ 54003 w 54003"/>
                <a:gd name="connsiteY1" fmla="*/ 1494179 h 1494179"/>
                <a:gd name="connsiteX2" fmla="*/ 54003 w 54003"/>
                <a:gd name="connsiteY2" fmla="*/ 0 h 1494179"/>
                <a:gd name="connsiteX3" fmla="*/ 0 w 54003"/>
                <a:gd name="connsiteY3" fmla="*/ 0 h 149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494179">
                  <a:moveTo>
                    <a:pt x="0" y="1494179"/>
                  </a:moveTo>
                  <a:lnTo>
                    <a:pt x="54003" y="149417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2495E6D-EAEC-5294-BDF7-E85E2C6ECCF6}"/>
                </a:ext>
              </a:extLst>
            </p:cNvPr>
            <p:cNvSpPr/>
            <p:nvPr/>
          </p:nvSpPr>
          <p:spPr>
            <a:xfrm>
              <a:off x="4342430" y="1807606"/>
              <a:ext cx="54003" cy="3175107"/>
            </a:xfrm>
            <a:custGeom>
              <a:avLst/>
              <a:gdLst>
                <a:gd name="connsiteX0" fmla="*/ 0 w 54003"/>
                <a:gd name="connsiteY0" fmla="*/ 3175108 h 3175107"/>
                <a:gd name="connsiteX1" fmla="*/ 54003 w 54003"/>
                <a:gd name="connsiteY1" fmla="*/ 3175108 h 3175107"/>
                <a:gd name="connsiteX2" fmla="*/ 54003 w 54003"/>
                <a:gd name="connsiteY2" fmla="*/ 0 h 3175107"/>
                <a:gd name="connsiteX3" fmla="*/ 0 w 54003"/>
                <a:gd name="connsiteY3" fmla="*/ 0 h 317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3175107">
                  <a:moveTo>
                    <a:pt x="0" y="3175108"/>
                  </a:moveTo>
                  <a:lnTo>
                    <a:pt x="54003" y="3175108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267C681-8C90-01D4-C2AB-32533D221DC2}"/>
                </a:ext>
              </a:extLst>
            </p:cNvPr>
            <p:cNvSpPr/>
            <p:nvPr/>
          </p:nvSpPr>
          <p:spPr>
            <a:xfrm>
              <a:off x="4234415" y="4235646"/>
              <a:ext cx="54011" cy="747067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FCAA4926-8EF6-C945-2881-4CCC53511623}"/>
                </a:ext>
              </a:extLst>
            </p:cNvPr>
            <p:cNvSpPr/>
            <p:nvPr/>
          </p:nvSpPr>
          <p:spPr>
            <a:xfrm>
              <a:off x="4396434" y="1994392"/>
              <a:ext cx="54011" cy="2988321"/>
            </a:xfrm>
            <a:custGeom>
              <a:avLst/>
              <a:gdLst>
                <a:gd name="connsiteX0" fmla="*/ 0 w 54011"/>
                <a:gd name="connsiteY0" fmla="*/ 2988322 h 2988321"/>
                <a:gd name="connsiteX1" fmla="*/ 54012 w 54011"/>
                <a:gd name="connsiteY1" fmla="*/ 2988322 h 2988321"/>
                <a:gd name="connsiteX2" fmla="*/ 54012 w 54011"/>
                <a:gd name="connsiteY2" fmla="*/ 0 h 2988321"/>
                <a:gd name="connsiteX3" fmla="*/ 0 w 54011"/>
                <a:gd name="connsiteY3" fmla="*/ 0 h 298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2988321">
                  <a:moveTo>
                    <a:pt x="0" y="2988322"/>
                  </a:moveTo>
                  <a:lnTo>
                    <a:pt x="54012" y="2988322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E9B31132-CB64-FB2E-652C-0EC775C13798}"/>
                </a:ext>
              </a:extLst>
            </p:cNvPr>
            <p:cNvSpPr/>
            <p:nvPr/>
          </p:nvSpPr>
          <p:spPr>
            <a:xfrm>
              <a:off x="4288427" y="3488535"/>
              <a:ext cx="54003" cy="1494179"/>
            </a:xfrm>
            <a:custGeom>
              <a:avLst/>
              <a:gdLst>
                <a:gd name="connsiteX0" fmla="*/ 0 w 54003"/>
                <a:gd name="connsiteY0" fmla="*/ 1494179 h 1494179"/>
                <a:gd name="connsiteX1" fmla="*/ 54003 w 54003"/>
                <a:gd name="connsiteY1" fmla="*/ 1494179 h 1494179"/>
                <a:gd name="connsiteX2" fmla="*/ 54003 w 54003"/>
                <a:gd name="connsiteY2" fmla="*/ 0 h 1494179"/>
                <a:gd name="connsiteX3" fmla="*/ 0 w 54003"/>
                <a:gd name="connsiteY3" fmla="*/ 0 h 149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494179">
                  <a:moveTo>
                    <a:pt x="0" y="1494179"/>
                  </a:moveTo>
                  <a:lnTo>
                    <a:pt x="54003" y="149417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EDC4F5E-EAFF-DCAF-D1F9-38C4E2EEB1C7}"/>
                </a:ext>
              </a:extLst>
            </p:cNvPr>
            <p:cNvSpPr/>
            <p:nvPr/>
          </p:nvSpPr>
          <p:spPr>
            <a:xfrm>
              <a:off x="4582437" y="1807606"/>
              <a:ext cx="54003" cy="3175107"/>
            </a:xfrm>
            <a:custGeom>
              <a:avLst/>
              <a:gdLst>
                <a:gd name="connsiteX0" fmla="*/ 0 w 54003"/>
                <a:gd name="connsiteY0" fmla="*/ 3175108 h 3175107"/>
                <a:gd name="connsiteX1" fmla="*/ 54003 w 54003"/>
                <a:gd name="connsiteY1" fmla="*/ 3175108 h 3175107"/>
                <a:gd name="connsiteX2" fmla="*/ 54003 w 54003"/>
                <a:gd name="connsiteY2" fmla="*/ 0 h 3175107"/>
                <a:gd name="connsiteX3" fmla="*/ 0 w 54003"/>
                <a:gd name="connsiteY3" fmla="*/ 0 h 317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3175107">
                  <a:moveTo>
                    <a:pt x="0" y="3175108"/>
                  </a:moveTo>
                  <a:lnTo>
                    <a:pt x="54003" y="3175108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C597F2E-4191-35E7-F40A-679320D5ECBC}"/>
                </a:ext>
              </a:extLst>
            </p:cNvPr>
            <p:cNvSpPr/>
            <p:nvPr/>
          </p:nvSpPr>
          <p:spPr>
            <a:xfrm>
              <a:off x="4474422" y="4235646"/>
              <a:ext cx="54011" cy="747067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AE8895E-C13B-9076-A01F-3EF642D67171}"/>
                </a:ext>
              </a:extLst>
            </p:cNvPr>
            <p:cNvSpPr/>
            <p:nvPr/>
          </p:nvSpPr>
          <p:spPr>
            <a:xfrm>
              <a:off x="4636440" y="1807606"/>
              <a:ext cx="54003" cy="3175107"/>
            </a:xfrm>
            <a:custGeom>
              <a:avLst/>
              <a:gdLst>
                <a:gd name="connsiteX0" fmla="*/ 0 w 54003"/>
                <a:gd name="connsiteY0" fmla="*/ 3175108 h 3175107"/>
                <a:gd name="connsiteX1" fmla="*/ 54003 w 54003"/>
                <a:gd name="connsiteY1" fmla="*/ 3175108 h 3175107"/>
                <a:gd name="connsiteX2" fmla="*/ 54003 w 54003"/>
                <a:gd name="connsiteY2" fmla="*/ 0 h 3175107"/>
                <a:gd name="connsiteX3" fmla="*/ 0 w 54003"/>
                <a:gd name="connsiteY3" fmla="*/ 0 h 317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3175107">
                  <a:moveTo>
                    <a:pt x="0" y="3175108"/>
                  </a:moveTo>
                  <a:lnTo>
                    <a:pt x="54003" y="3175108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B319442-8E69-A1EE-97FB-E247CBDBD9B8}"/>
                </a:ext>
              </a:extLst>
            </p:cNvPr>
            <p:cNvSpPr/>
            <p:nvPr/>
          </p:nvSpPr>
          <p:spPr>
            <a:xfrm>
              <a:off x="4528434" y="3301788"/>
              <a:ext cx="54003" cy="1680926"/>
            </a:xfrm>
            <a:custGeom>
              <a:avLst/>
              <a:gdLst>
                <a:gd name="connsiteX0" fmla="*/ 0 w 54003"/>
                <a:gd name="connsiteY0" fmla="*/ 1680926 h 1680926"/>
                <a:gd name="connsiteX1" fmla="*/ 54003 w 54003"/>
                <a:gd name="connsiteY1" fmla="*/ 1680926 h 1680926"/>
                <a:gd name="connsiteX2" fmla="*/ 54003 w 54003"/>
                <a:gd name="connsiteY2" fmla="*/ 0 h 1680926"/>
                <a:gd name="connsiteX3" fmla="*/ 0 w 54003"/>
                <a:gd name="connsiteY3" fmla="*/ 0 h 168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680926">
                  <a:moveTo>
                    <a:pt x="0" y="1680926"/>
                  </a:moveTo>
                  <a:lnTo>
                    <a:pt x="54003" y="1680926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0842863-3D59-3739-BEA8-554DB3535CA3}"/>
                </a:ext>
              </a:extLst>
            </p:cNvPr>
            <p:cNvSpPr/>
            <p:nvPr/>
          </p:nvSpPr>
          <p:spPr>
            <a:xfrm>
              <a:off x="935547" y="1648829"/>
              <a:ext cx="8834" cy="3492629"/>
            </a:xfrm>
            <a:custGeom>
              <a:avLst/>
              <a:gdLst>
                <a:gd name="connsiteX0" fmla="*/ 0 w 8834"/>
                <a:gd name="connsiteY0" fmla="*/ 3492630 h 3492629"/>
                <a:gd name="connsiteX1" fmla="*/ 0 w 8834"/>
                <a:gd name="connsiteY1" fmla="*/ 0 h 349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3492629">
                  <a:moveTo>
                    <a:pt x="0" y="3492630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80FA834-EB58-21D5-2264-BABB34ED40CD}"/>
                </a:ext>
              </a:extLst>
            </p:cNvPr>
            <p:cNvSpPr/>
            <p:nvPr/>
          </p:nvSpPr>
          <p:spPr>
            <a:xfrm>
              <a:off x="852001" y="4954675"/>
              <a:ext cx="36269" cy="56811"/>
            </a:xfrm>
            <a:custGeom>
              <a:avLst/>
              <a:gdLst>
                <a:gd name="connsiteX0" fmla="*/ 25 w 36269"/>
                <a:gd name="connsiteY0" fmla="*/ 28827 h 56811"/>
                <a:gd name="connsiteX1" fmla="*/ 2026 w 36269"/>
                <a:gd name="connsiteY1" fmla="*/ 12960 h 56811"/>
                <a:gd name="connsiteX2" fmla="*/ 8065 w 36269"/>
                <a:gd name="connsiteY2" fmla="*/ 3681 h 56811"/>
                <a:gd name="connsiteX3" fmla="*/ 18141 w 36269"/>
                <a:gd name="connsiteY3" fmla="*/ 404 h 56811"/>
                <a:gd name="connsiteX4" fmla="*/ 26009 w 36269"/>
                <a:gd name="connsiteY4" fmla="*/ 2198 h 56811"/>
                <a:gd name="connsiteX5" fmla="*/ 31565 w 36269"/>
                <a:gd name="connsiteY5" fmla="*/ 7406 h 56811"/>
                <a:gd name="connsiteX6" fmla="*/ 35016 w 36269"/>
                <a:gd name="connsiteY6" fmla="*/ 15685 h 56811"/>
                <a:gd name="connsiteX7" fmla="*/ 36293 w 36269"/>
                <a:gd name="connsiteY7" fmla="*/ 28827 h 56811"/>
                <a:gd name="connsiteX8" fmla="*/ 34257 w 36269"/>
                <a:gd name="connsiteY8" fmla="*/ 44625 h 56811"/>
                <a:gd name="connsiteX9" fmla="*/ 28252 w 36269"/>
                <a:gd name="connsiteY9" fmla="*/ 53939 h 56811"/>
                <a:gd name="connsiteX10" fmla="*/ 18141 w 36269"/>
                <a:gd name="connsiteY10" fmla="*/ 57216 h 56811"/>
                <a:gd name="connsiteX11" fmla="*/ 5511 w 36269"/>
                <a:gd name="connsiteY11" fmla="*/ 51421 h 56811"/>
                <a:gd name="connsiteX12" fmla="*/ 25 w 36269"/>
                <a:gd name="connsiteY12" fmla="*/ 28827 h 56811"/>
                <a:gd name="connsiteX13" fmla="*/ 7030 w 36269"/>
                <a:gd name="connsiteY13" fmla="*/ 28827 h 56811"/>
                <a:gd name="connsiteX14" fmla="*/ 10239 w 36269"/>
                <a:gd name="connsiteY14" fmla="*/ 47075 h 56811"/>
                <a:gd name="connsiteX15" fmla="*/ 18141 w 36269"/>
                <a:gd name="connsiteY15" fmla="*/ 51593 h 56811"/>
                <a:gd name="connsiteX16" fmla="*/ 26078 w 36269"/>
                <a:gd name="connsiteY16" fmla="*/ 47040 h 56811"/>
                <a:gd name="connsiteX17" fmla="*/ 29288 w 36269"/>
                <a:gd name="connsiteY17" fmla="*/ 28827 h 56811"/>
                <a:gd name="connsiteX18" fmla="*/ 26078 w 36269"/>
                <a:gd name="connsiteY18" fmla="*/ 10580 h 56811"/>
                <a:gd name="connsiteX19" fmla="*/ 18072 w 36269"/>
                <a:gd name="connsiteY19" fmla="*/ 6061 h 56811"/>
                <a:gd name="connsiteX20" fmla="*/ 10550 w 36269"/>
                <a:gd name="connsiteY20" fmla="*/ 10028 h 56811"/>
                <a:gd name="connsiteX21" fmla="*/ 7030 w 36269"/>
                <a:gd name="connsiteY21" fmla="*/ 28827 h 56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269" h="56811">
                  <a:moveTo>
                    <a:pt x="25" y="28827"/>
                  </a:moveTo>
                  <a:cubicBezTo>
                    <a:pt x="-10" y="22273"/>
                    <a:pt x="646" y="16996"/>
                    <a:pt x="2026" y="12960"/>
                  </a:cubicBezTo>
                  <a:cubicBezTo>
                    <a:pt x="3337" y="8959"/>
                    <a:pt x="5373" y="5854"/>
                    <a:pt x="8065" y="3681"/>
                  </a:cubicBezTo>
                  <a:cubicBezTo>
                    <a:pt x="10722" y="1508"/>
                    <a:pt x="14069" y="439"/>
                    <a:pt x="18141" y="404"/>
                  </a:cubicBezTo>
                  <a:cubicBezTo>
                    <a:pt x="21109" y="439"/>
                    <a:pt x="23732" y="1025"/>
                    <a:pt x="26009" y="2198"/>
                  </a:cubicBezTo>
                  <a:cubicBezTo>
                    <a:pt x="28252" y="3405"/>
                    <a:pt x="30116" y="5130"/>
                    <a:pt x="31565" y="7406"/>
                  </a:cubicBezTo>
                  <a:cubicBezTo>
                    <a:pt x="33015" y="9683"/>
                    <a:pt x="34153" y="12443"/>
                    <a:pt x="35016" y="15685"/>
                  </a:cubicBezTo>
                  <a:cubicBezTo>
                    <a:pt x="35844" y="18927"/>
                    <a:pt x="36258" y="23308"/>
                    <a:pt x="36293" y="28827"/>
                  </a:cubicBezTo>
                  <a:cubicBezTo>
                    <a:pt x="36258" y="35347"/>
                    <a:pt x="35603" y="40624"/>
                    <a:pt x="34257" y="44625"/>
                  </a:cubicBezTo>
                  <a:cubicBezTo>
                    <a:pt x="32911" y="48661"/>
                    <a:pt x="30910" y="51766"/>
                    <a:pt x="28252" y="53939"/>
                  </a:cubicBezTo>
                  <a:cubicBezTo>
                    <a:pt x="25561" y="56112"/>
                    <a:pt x="22179" y="57181"/>
                    <a:pt x="18141" y="57216"/>
                  </a:cubicBezTo>
                  <a:cubicBezTo>
                    <a:pt x="12758" y="57181"/>
                    <a:pt x="8548" y="55284"/>
                    <a:pt x="5511" y="51421"/>
                  </a:cubicBezTo>
                  <a:cubicBezTo>
                    <a:pt x="1819" y="46833"/>
                    <a:pt x="-10" y="39279"/>
                    <a:pt x="25" y="28827"/>
                  </a:cubicBezTo>
                  <a:close/>
                  <a:moveTo>
                    <a:pt x="7030" y="28827"/>
                  </a:moveTo>
                  <a:cubicBezTo>
                    <a:pt x="7030" y="37968"/>
                    <a:pt x="8100" y="44074"/>
                    <a:pt x="10239" y="47075"/>
                  </a:cubicBezTo>
                  <a:cubicBezTo>
                    <a:pt x="12379" y="50110"/>
                    <a:pt x="15001" y="51593"/>
                    <a:pt x="18141" y="51593"/>
                  </a:cubicBezTo>
                  <a:cubicBezTo>
                    <a:pt x="21282" y="51593"/>
                    <a:pt x="23939" y="50076"/>
                    <a:pt x="26078" y="47040"/>
                  </a:cubicBezTo>
                  <a:cubicBezTo>
                    <a:pt x="28218" y="44005"/>
                    <a:pt x="29288" y="37934"/>
                    <a:pt x="29288" y="28827"/>
                  </a:cubicBezTo>
                  <a:cubicBezTo>
                    <a:pt x="29288" y="19652"/>
                    <a:pt x="28218" y="13581"/>
                    <a:pt x="26078" y="10580"/>
                  </a:cubicBezTo>
                  <a:cubicBezTo>
                    <a:pt x="23939" y="7579"/>
                    <a:pt x="21247" y="6061"/>
                    <a:pt x="18072" y="6061"/>
                  </a:cubicBezTo>
                  <a:cubicBezTo>
                    <a:pt x="14898" y="6061"/>
                    <a:pt x="12413" y="7406"/>
                    <a:pt x="10550" y="10028"/>
                  </a:cubicBezTo>
                  <a:cubicBezTo>
                    <a:pt x="8203" y="13477"/>
                    <a:pt x="7030" y="19721"/>
                    <a:pt x="7030" y="28827"/>
                  </a:cubicBezTo>
                  <a:close/>
                </a:path>
              </a:pathLst>
            </a:custGeom>
            <a:solidFill>
              <a:srgbClr val="000000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0D3937A-085C-27C5-D024-A91C7124D44B}"/>
                </a:ext>
              </a:extLst>
            </p:cNvPr>
            <p:cNvSpPr/>
            <p:nvPr/>
          </p:nvSpPr>
          <p:spPr>
            <a:xfrm>
              <a:off x="852002" y="4021782"/>
              <a:ext cx="36889" cy="55845"/>
            </a:xfrm>
            <a:custGeom>
              <a:avLst/>
              <a:gdLst>
                <a:gd name="connsiteX0" fmla="*/ 23 w 36889"/>
                <a:gd name="connsiteY0" fmla="*/ 40622 h 55845"/>
                <a:gd name="connsiteX1" fmla="*/ 7166 w 36889"/>
                <a:gd name="connsiteY1" fmla="*/ 40001 h 55845"/>
                <a:gd name="connsiteX2" fmla="*/ 10859 w 36889"/>
                <a:gd name="connsiteY2" fmla="*/ 47900 h 55845"/>
                <a:gd name="connsiteX3" fmla="*/ 17899 w 36889"/>
                <a:gd name="connsiteY3" fmla="*/ 50522 h 55845"/>
                <a:gd name="connsiteX4" fmla="*/ 26250 w 36889"/>
                <a:gd name="connsiteY4" fmla="*/ 46796 h 55845"/>
                <a:gd name="connsiteX5" fmla="*/ 29666 w 36889"/>
                <a:gd name="connsiteY5" fmla="*/ 36931 h 55845"/>
                <a:gd name="connsiteX6" fmla="*/ 26353 w 36889"/>
                <a:gd name="connsiteY6" fmla="*/ 27721 h 55845"/>
                <a:gd name="connsiteX7" fmla="*/ 17761 w 36889"/>
                <a:gd name="connsiteY7" fmla="*/ 24341 h 55845"/>
                <a:gd name="connsiteX8" fmla="*/ 11825 w 36889"/>
                <a:gd name="connsiteY8" fmla="*/ 25858 h 55845"/>
                <a:gd name="connsiteX9" fmla="*/ 7650 w 36889"/>
                <a:gd name="connsiteY9" fmla="*/ 29722 h 55845"/>
                <a:gd name="connsiteX10" fmla="*/ 1231 w 36889"/>
                <a:gd name="connsiteY10" fmla="*/ 28894 h 55845"/>
                <a:gd name="connsiteX11" fmla="*/ 6614 w 36889"/>
                <a:gd name="connsiteY11" fmla="*/ 298 h 55845"/>
                <a:gd name="connsiteX12" fmla="*/ 34290 w 36889"/>
                <a:gd name="connsiteY12" fmla="*/ 298 h 55845"/>
                <a:gd name="connsiteX13" fmla="*/ 34290 w 36889"/>
                <a:gd name="connsiteY13" fmla="*/ 6852 h 55845"/>
                <a:gd name="connsiteX14" fmla="*/ 12067 w 36889"/>
                <a:gd name="connsiteY14" fmla="*/ 6852 h 55845"/>
                <a:gd name="connsiteX15" fmla="*/ 9064 w 36889"/>
                <a:gd name="connsiteY15" fmla="*/ 21788 h 55845"/>
                <a:gd name="connsiteX16" fmla="*/ 19590 w 36889"/>
                <a:gd name="connsiteY16" fmla="*/ 18304 h 55845"/>
                <a:gd name="connsiteX17" fmla="*/ 31875 w 36889"/>
                <a:gd name="connsiteY17" fmla="*/ 23340 h 55845"/>
                <a:gd name="connsiteX18" fmla="*/ 36913 w 36889"/>
                <a:gd name="connsiteY18" fmla="*/ 36310 h 55845"/>
                <a:gd name="connsiteX19" fmla="*/ 32496 w 36889"/>
                <a:gd name="connsiteY19" fmla="*/ 49383 h 55845"/>
                <a:gd name="connsiteX20" fmla="*/ 17899 w 36889"/>
                <a:gd name="connsiteY20" fmla="*/ 56144 h 55845"/>
                <a:gd name="connsiteX21" fmla="*/ 5476 w 36889"/>
                <a:gd name="connsiteY21" fmla="*/ 51901 h 55845"/>
                <a:gd name="connsiteX22" fmla="*/ 23 w 36889"/>
                <a:gd name="connsiteY22" fmla="*/ 40622 h 5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889" h="55845">
                  <a:moveTo>
                    <a:pt x="23" y="40622"/>
                  </a:moveTo>
                  <a:lnTo>
                    <a:pt x="7166" y="40001"/>
                  </a:lnTo>
                  <a:cubicBezTo>
                    <a:pt x="7684" y="43519"/>
                    <a:pt x="8926" y="46141"/>
                    <a:pt x="10859" y="47900"/>
                  </a:cubicBezTo>
                  <a:cubicBezTo>
                    <a:pt x="12791" y="49659"/>
                    <a:pt x="15138" y="50522"/>
                    <a:pt x="17899" y="50522"/>
                  </a:cubicBezTo>
                  <a:cubicBezTo>
                    <a:pt x="21177" y="50522"/>
                    <a:pt x="23938" y="49280"/>
                    <a:pt x="26250" y="46796"/>
                  </a:cubicBezTo>
                  <a:cubicBezTo>
                    <a:pt x="28493" y="44313"/>
                    <a:pt x="29631" y="41036"/>
                    <a:pt x="29666" y="36931"/>
                  </a:cubicBezTo>
                  <a:cubicBezTo>
                    <a:pt x="29631" y="33068"/>
                    <a:pt x="28527" y="29998"/>
                    <a:pt x="26353" y="27721"/>
                  </a:cubicBezTo>
                  <a:cubicBezTo>
                    <a:pt x="24145" y="25479"/>
                    <a:pt x="21280" y="24341"/>
                    <a:pt x="17761" y="24341"/>
                  </a:cubicBezTo>
                  <a:cubicBezTo>
                    <a:pt x="15552" y="24341"/>
                    <a:pt x="13585" y="24858"/>
                    <a:pt x="11825" y="25858"/>
                  </a:cubicBezTo>
                  <a:cubicBezTo>
                    <a:pt x="10031" y="26859"/>
                    <a:pt x="8650" y="28135"/>
                    <a:pt x="7650" y="29722"/>
                  </a:cubicBezTo>
                  <a:lnTo>
                    <a:pt x="1231" y="28894"/>
                  </a:lnTo>
                  <a:lnTo>
                    <a:pt x="6614" y="298"/>
                  </a:lnTo>
                  <a:lnTo>
                    <a:pt x="34290" y="298"/>
                  </a:lnTo>
                  <a:lnTo>
                    <a:pt x="34290" y="6852"/>
                  </a:lnTo>
                  <a:lnTo>
                    <a:pt x="12067" y="6852"/>
                  </a:lnTo>
                  <a:lnTo>
                    <a:pt x="9064" y="21788"/>
                  </a:lnTo>
                  <a:cubicBezTo>
                    <a:pt x="12377" y="19512"/>
                    <a:pt x="15897" y="18339"/>
                    <a:pt x="19590" y="18304"/>
                  </a:cubicBezTo>
                  <a:cubicBezTo>
                    <a:pt x="24421" y="18339"/>
                    <a:pt x="28527" y="20029"/>
                    <a:pt x="31875" y="23340"/>
                  </a:cubicBezTo>
                  <a:cubicBezTo>
                    <a:pt x="35222" y="26721"/>
                    <a:pt x="36878" y="31032"/>
                    <a:pt x="36913" y="36310"/>
                  </a:cubicBezTo>
                  <a:cubicBezTo>
                    <a:pt x="36878" y="41381"/>
                    <a:pt x="35429" y="45727"/>
                    <a:pt x="32496" y="49383"/>
                  </a:cubicBezTo>
                  <a:cubicBezTo>
                    <a:pt x="28907" y="53868"/>
                    <a:pt x="24041" y="56110"/>
                    <a:pt x="17899" y="56144"/>
                  </a:cubicBezTo>
                  <a:cubicBezTo>
                    <a:pt x="12826" y="56110"/>
                    <a:pt x="8685" y="54730"/>
                    <a:pt x="5476" y="51901"/>
                  </a:cubicBezTo>
                  <a:cubicBezTo>
                    <a:pt x="2266" y="49073"/>
                    <a:pt x="437" y="45313"/>
                    <a:pt x="23" y="40622"/>
                  </a:cubicBezTo>
                  <a:close/>
                </a:path>
              </a:pathLst>
            </a:custGeom>
            <a:solidFill>
              <a:srgbClr val="000000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4" name="Graphic 2">
              <a:extLst>
                <a:ext uri="{FF2B5EF4-FFF2-40B4-BE49-F238E27FC236}">
                  <a16:creationId xmlns:a16="http://schemas.microsoft.com/office/drawing/2014/main" id="{FF52F86C-7E92-C0B1-2F3D-C0D9AA9E5AB1}"/>
                </a:ext>
              </a:extLst>
            </p:cNvPr>
            <p:cNvGrpSpPr/>
            <p:nvPr/>
          </p:nvGrpSpPr>
          <p:grpSpPr>
            <a:xfrm>
              <a:off x="813974" y="3086958"/>
              <a:ext cx="74292" cy="56811"/>
              <a:chOff x="813974" y="3086958"/>
              <a:chExt cx="74292" cy="5681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AD6A172-EA02-E1B3-1C68-3253608CEE4A}"/>
                  </a:ext>
                </a:extLst>
              </p:cNvPr>
              <p:cNvSpPr/>
              <p:nvPr/>
            </p:nvSpPr>
            <p:spPr>
              <a:xfrm>
                <a:off x="813974" y="3086958"/>
                <a:ext cx="20497" cy="55845"/>
              </a:xfrm>
              <a:custGeom>
                <a:avLst/>
                <a:gdLst>
                  <a:gd name="connsiteX0" fmla="*/ 20516 w 20497"/>
                  <a:gd name="connsiteY0" fmla="*/ 56038 h 55845"/>
                  <a:gd name="connsiteX1" fmla="*/ 13684 w 20497"/>
                  <a:gd name="connsiteY1" fmla="*/ 56038 h 55845"/>
                  <a:gd name="connsiteX2" fmla="*/ 13684 w 20497"/>
                  <a:gd name="connsiteY2" fmla="*/ 12507 h 55845"/>
                  <a:gd name="connsiteX3" fmla="*/ 7231 w 20497"/>
                  <a:gd name="connsiteY3" fmla="*/ 17233 h 55845"/>
                  <a:gd name="connsiteX4" fmla="*/ 18 w 20497"/>
                  <a:gd name="connsiteY4" fmla="*/ 20751 h 55845"/>
                  <a:gd name="connsiteX5" fmla="*/ 18 w 20497"/>
                  <a:gd name="connsiteY5" fmla="*/ 14163 h 55845"/>
                  <a:gd name="connsiteX6" fmla="*/ 10026 w 20497"/>
                  <a:gd name="connsiteY6" fmla="*/ 7643 h 55845"/>
                  <a:gd name="connsiteX7" fmla="*/ 16134 w 20497"/>
                  <a:gd name="connsiteY7" fmla="*/ 193 h 55845"/>
                  <a:gd name="connsiteX8" fmla="*/ 20516 w 20497"/>
                  <a:gd name="connsiteY8" fmla="*/ 193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516" y="56038"/>
                    </a:moveTo>
                    <a:lnTo>
                      <a:pt x="13684" y="56038"/>
                    </a:lnTo>
                    <a:lnTo>
                      <a:pt x="13684" y="12507"/>
                    </a:lnTo>
                    <a:cubicBezTo>
                      <a:pt x="12027" y="14094"/>
                      <a:pt x="9888" y="15646"/>
                      <a:pt x="7231" y="17233"/>
                    </a:cubicBezTo>
                    <a:cubicBezTo>
                      <a:pt x="4539" y="18819"/>
                      <a:pt x="2123" y="19992"/>
                      <a:pt x="18" y="20751"/>
                    </a:cubicBezTo>
                    <a:lnTo>
                      <a:pt x="18" y="14163"/>
                    </a:lnTo>
                    <a:cubicBezTo>
                      <a:pt x="3814" y="12403"/>
                      <a:pt x="7162" y="10230"/>
                      <a:pt x="10026" y="7643"/>
                    </a:cubicBezTo>
                    <a:cubicBezTo>
                      <a:pt x="12890" y="5091"/>
                      <a:pt x="14926" y="2607"/>
                      <a:pt x="16134" y="193"/>
                    </a:cubicBezTo>
                    <a:lnTo>
                      <a:pt x="20516" y="193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B3F1915F-800C-1257-3062-1630C44662B9}"/>
                  </a:ext>
                </a:extLst>
              </p:cNvPr>
              <p:cNvSpPr/>
              <p:nvPr/>
            </p:nvSpPr>
            <p:spPr>
              <a:xfrm>
                <a:off x="851997" y="3086958"/>
                <a:ext cx="36269" cy="56811"/>
              </a:xfrm>
              <a:custGeom>
                <a:avLst/>
                <a:gdLst>
                  <a:gd name="connsiteX0" fmla="*/ 25 w 36269"/>
                  <a:gd name="connsiteY0" fmla="*/ 28616 h 56811"/>
                  <a:gd name="connsiteX1" fmla="*/ 2026 w 36269"/>
                  <a:gd name="connsiteY1" fmla="*/ 12748 h 56811"/>
                  <a:gd name="connsiteX2" fmla="*/ 8065 w 36269"/>
                  <a:gd name="connsiteY2" fmla="*/ 3470 h 56811"/>
                  <a:gd name="connsiteX3" fmla="*/ 18141 w 36269"/>
                  <a:gd name="connsiteY3" fmla="*/ 193 h 56811"/>
                  <a:gd name="connsiteX4" fmla="*/ 26009 w 36269"/>
                  <a:gd name="connsiteY4" fmla="*/ 1986 h 56811"/>
                  <a:gd name="connsiteX5" fmla="*/ 31565 w 36269"/>
                  <a:gd name="connsiteY5" fmla="*/ 7195 h 56811"/>
                  <a:gd name="connsiteX6" fmla="*/ 35016 w 36269"/>
                  <a:gd name="connsiteY6" fmla="*/ 15473 h 56811"/>
                  <a:gd name="connsiteX7" fmla="*/ 36293 w 36269"/>
                  <a:gd name="connsiteY7" fmla="*/ 28616 h 56811"/>
                  <a:gd name="connsiteX8" fmla="*/ 34257 w 36269"/>
                  <a:gd name="connsiteY8" fmla="*/ 44414 h 56811"/>
                  <a:gd name="connsiteX9" fmla="*/ 28252 w 36269"/>
                  <a:gd name="connsiteY9" fmla="*/ 53727 h 56811"/>
                  <a:gd name="connsiteX10" fmla="*/ 18141 w 36269"/>
                  <a:gd name="connsiteY10" fmla="*/ 57004 h 56811"/>
                  <a:gd name="connsiteX11" fmla="*/ 5511 w 36269"/>
                  <a:gd name="connsiteY11" fmla="*/ 51209 h 56811"/>
                  <a:gd name="connsiteX12" fmla="*/ 25 w 36269"/>
                  <a:gd name="connsiteY12" fmla="*/ 28616 h 56811"/>
                  <a:gd name="connsiteX13" fmla="*/ 7030 w 36269"/>
                  <a:gd name="connsiteY13" fmla="*/ 28616 h 56811"/>
                  <a:gd name="connsiteX14" fmla="*/ 10239 w 36269"/>
                  <a:gd name="connsiteY14" fmla="*/ 46863 h 56811"/>
                  <a:gd name="connsiteX15" fmla="*/ 18141 w 36269"/>
                  <a:gd name="connsiteY15" fmla="*/ 51382 h 56811"/>
                  <a:gd name="connsiteX16" fmla="*/ 26078 w 36269"/>
                  <a:gd name="connsiteY16" fmla="*/ 46829 h 56811"/>
                  <a:gd name="connsiteX17" fmla="*/ 29288 w 36269"/>
                  <a:gd name="connsiteY17" fmla="*/ 28616 h 56811"/>
                  <a:gd name="connsiteX18" fmla="*/ 26078 w 36269"/>
                  <a:gd name="connsiteY18" fmla="*/ 10368 h 56811"/>
                  <a:gd name="connsiteX19" fmla="*/ 18072 w 36269"/>
                  <a:gd name="connsiteY19" fmla="*/ 5850 h 56811"/>
                  <a:gd name="connsiteX20" fmla="*/ 10550 w 36269"/>
                  <a:gd name="connsiteY20" fmla="*/ 9816 h 56811"/>
                  <a:gd name="connsiteX21" fmla="*/ 7030 w 36269"/>
                  <a:gd name="connsiteY21" fmla="*/ 28616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25" y="28616"/>
                    </a:moveTo>
                    <a:cubicBezTo>
                      <a:pt x="-10" y="22062"/>
                      <a:pt x="646" y="16784"/>
                      <a:pt x="2026" y="12748"/>
                    </a:cubicBezTo>
                    <a:cubicBezTo>
                      <a:pt x="3337" y="8747"/>
                      <a:pt x="5373" y="5643"/>
                      <a:pt x="8065" y="3470"/>
                    </a:cubicBezTo>
                    <a:cubicBezTo>
                      <a:pt x="10722" y="1296"/>
                      <a:pt x="14069" y="227"/>
                      <a:pt x="18141" y="193"/>
                    </a:cubicBezTo>
                    <a:cubicBezTo>
                      <a:pt x="21109" y="227"/>
                      <a:pt x="23732" y="813"/>
                      <a:pt x="26009" y="1986"/>
                    </a:cubicBezTo>
                    <a:cubicBezTo>
                      <a:pt x="28252" y="3194"/>
                      <a:pt x="30116" y="4918"/>
                      <a:pt x="31565" y="7195"/>
                    </a:cubicBezTo>
                    <a:cubicBezTo>
                      <a:pt x="33015" y="9471"/>
                      <a:pt x="34153" y="12231"/>
                      <a:pt x="35016" y="15473"/>
                    </a:cubicBezTo>
                    <a:cubicBezTo>
                      <a:pt x="35844" y="18716"/>
                      <a:pt x="36258" y="23097"/>
                      <a:pt x="36293" y="28616"/>
                    </a:cubicBezTo>
                    <a:cubicBezTo>
                      <a:pt x="36258" y="35135"/>
                      <a:pt x="35603" y="40413"/>
                      <a:pt x="34257" y="44414"/>
                    </a:cubicBezTo>
                    <a:cubicBezTo>
                      <a:pt x="32911" y="48450"/>
                      <a:pt x="30910" y="51554"/>
                      <a:pt x="28252" y="53727"/>
                    </a:cubicBezTo>
                    <a:cubicBezTo>
                      <a:pt x="25561" y="55901"/>
                      <a:pt x="22179" y="56970"/>
                      <a:pt x="18141" y="57004"/>
                    </a:cubicBezTo>
                    <a:cubicBezTo>
                      <a:pt x="12758" y="56970"/>
                      <a:pt x="8548" y="55073"/>
                      <a:pt x="5511" y="51209"/>
                    </a:cubicBezTo>
                    <a:cubicBezTo>
                      <a:pt x="1819" y="46622"/>
                      <a:pt x="-10" y="39067"/>
                      <a:pt x="25" y="28616"/>
                    </a:cubicBezTo>
                    <a:close/>
                    <a:moveTo>
                      <a:pt x="7030" y="28616"/>
                    </a:moveTo>
                    <a:cubicBezTo>
                      <a:pt x="7030" y="37757"/>
                      <a:pt x="8100" y="43862"/>
                      <a:pt x="10239" y="46863"/>
                    </a:cubicBezTo>
                    <a:cubicBezTo>
                      <a:pt x="12379" y="49899"/>
                      <a:pt x="15001" y="51382"/>
                      <a:pt x="18141" y="51382"/>
                    </a:cubicBezTo>
                    <a:cubicBezTo>
                      <a:pt x="21282" y="51382"/>
                      <a:pt x="23939" y="49864"/>
                      <a:pt x="26078" y="46829"/>
                    </a:cubicBezTo>
                    <a:cubicBezTo>
                      <a:pt x="28218" y="43793"/>
                      <a:pt x="29288" y="37722"/>
                      <a:pt x="29288" y="28616"/>
                    </a:cubicBezTo>
                    <a:cubicBezTo>
                      <a:pt x="29288" y="19440"/>
                      <a:pt x="28218" y="13369"/>
                      <a:pt x="26078" y="10368"/>
                    </a:cubicBezTo>
                    <a:cubicBezTo>
                      <a:pt x="23939" y="7367"/>
                      <a:pt x="21247" y="5850"/>
                      <a:pt x="18072" y="5850"/>
                    </a:cubicBezTo>
                    <a:cubicBezTo>
                      <a:pt x="14898" y="5850"/>
                      <a:pt x="12413" y="7195"/>
                      <a:pt x="10550" y="9816"/>
                    </a:cubicBezTo>
                    <a:cubicBezTo>
                      <a:pt x="8203" y="13266"/>
                      <a:pt x="7030" y="19509"/>
                      <a:pt x="7030" y="286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7" name="Graphic 2">
              <a:extLst>
                <a:ext uri="{FF2B5EF4-FFF2-40B4-BE49-F238E27FC236}">
                  <a16:creationId xmlns:a16="http://schemas.microsoft.com/office/drawing/2014/main" id="{B874663B-8A54-E322-C4C6-EBE7030E20DD}"/>
                </a:ext>
              </a:extLst>
            </p:cNvPr>
            <p:cNvGrpSpPr/>
            <p:nvPr/>
          </p:nvGrpSpPr>
          <p:grpSpPr>
            <a:xfrm>
              <a:off x="813974" y="2153098"/>
              <a:ext cx="74914" cy="56811"/>
              <a:chOff x="813974" y="2153098"/>
              <a:chExt cx="74914" cy="56811"/>
            </a:xfrm>
          </p:grpSpPr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2CFE4E7B-596C-F518-1811-3D75456FD2FA}"/>
                  </a:ext>
                </a:extLst>
              </p:cNvPr>
              <p:cNvSpPr/>
              <p:nvPr/>
            </p:nvSpPr>
            <p:spPr>
              <a:xfrm>
                <a:off x="813974" y="2153098"/>
                <a:ext cx="20497" cy="55845"/>
              </a:xfrm>
              <a:custGeom>
                <a:avLst/>
                <a:gdLst>
                  <a:gd name="connsiteX0" fmla="*/ 20516 w 20497"/>
                  <a:gd name="connsiteY0" fmla="*/ 55933 h 55845"/>
                  <a:gd name="connsiteX1" fmla="*/ 13684 w 20497"/>
                  <a:gd name="connsiteY1" fmla="*/ 55933 h 55845"/>
                  <a:gd name="connsiteX2" fmla="*/ 13684 w 20497"/>
                  <a:gd name="connsiteY2" fmla="*/ 12401 h 55845"/>
                  <a:gd name="connsiteX3" fmla="*/ 7231 w 20497"/>
                  <a:gd name="connsiteY3" fmla="*/ 17127 h 55845"/>
                  <a:gd name="connsiteX4" fmla="*/ 18 w 20497"/>
                  <a:gd name="connsiteY4" fmla="*/ 20645 h 55845"/>
                  <a:gd name="connsiteX5" fmla="*/ 18 w 20497"/>
                  <a:gd name="connsiteY5" fmla="*/ 14057 h 55845"/>
                  <a:gd name="connsiteX6" fmla="*/ 10026 w 20497"/>
                  <a:gd name="connsiteY6" fmla="*/ 7538 h 55845"/>
                  <a:gd name="connsiteX7" fmla="*/ 16134 w 20497"/>
                  <a:gd name="connsiteY7" fmla="*/ 87 h 55845"/>
                  <a:gd name="connsiteX8" fmla="*/ 20516 w 20497"/>
                  <a:gd name="connsiteY8" fmla="*/ 87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516" y="55933"/>
                    </a:moveTo>
                    <a:lnTo>
                      <a:pt x="13684" y="55933"/>
                    </a:lnTo>
                    <a:lnTo>
                      <a:pt x="13684" y="12401"/>
                    </a:lnTo>
                    <a:cubicBezTo>
                      <a:pt x="12027" y="13988"/>
                      <a:pt x="9888" y="15540"/>
                      <a:pt x="7231" y="17127"/>
                    </a:cubicBezTo>
                    <a:cubicBezTo>
                      <a:pt x="4539" y="18714"/>
                      <a:pt x="2123" y="19886"/>
                      <a:pt x="18" y="20645"/>
                    </a:cubicBezTo>
                    <a:lnTo>
                      <a:pt x="18" y="14057"/>
                    </a:lnTo>
                    <a:cubicBezTo>
                      <a:pt x="3814" y="12298"/>
                      <a:pt x="7162" y="10125"/>
                      <a:pt x="10026" y="7538"/>
                    </a:cubicBezTo>
                    <a:cubicBezTo>
                      <a:pt x="12890" y="4985"/>
                      <a:pt x="14926" y="2501"/>
                      <a:pt x="16134" y="87"/>
                    </a:cubicBezTo>
                    <a:lnTo>
                      <a:pt x="20516" y="87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24A9079-7CF4-84AB-26A8-DC668CC1B2EB}"/>
                  </a:ext>
                </a:extLst>
              </p:cNvPr>
              <p:cNvSpPr/>
              <p:nvPr/>
            </p:nvSpPr>
            <p:spPr>
              <a:xfrm>
                <a:off x="851999" y="2154064"/>
                <a:ext cx="36889" cy="55845"/>
              </a:xfrm>
              <a:custGeom>
                <a:avLst/>
                <a:gdLst>
                  <a:gd name="connsiteX0" fmla="*/ 23 w 36889"/>
                  <a:gd name="connsiteY0" fmla="*/ 40410 h 55845"/>
                  <a:gd name="connsiteX1" fmla="*/ 7166 w 36889"/>
                  <a:gd name="connsiteY1" fmla="*/ 39789 h 55845"/>
                  <a:gd name="connsiteX2" fmla="*/ 10859 w 36889"/>
                  <a:gd name="connsiteY2" fmla="*/ 47689 h 55845"/>
                  <a:gd name="connsiteX3" fmla="*/ 17899 w 36889"/>
                  <a:gd name="connsiteY3" fmla="*/ 50310 h 55845"/>
                  <a:gd name="connsiteX4" fmla="*/ 26250 w 36889"/>
                  <a:gd name="connsiteY4" fmla="*/ 46585 h 55845"/>
                  <a:gd name="connsiteX5" fmla="*/ 29666 w 36889"/>
                  <a:gd name="connsiteY5" fmla="*/ 36719 h 55845"/>
                  <a:gd name="connsiteX6" fmla="*/ 26353 w 36889"/>
                  <a:gd name="connsiteY6" fmla="*/ 27510 h 55845"/>
                  <a:gd name="connsiteX7" fmla="*/ 17761 w 36889"/>
                  <a:gd name="connsiteY7" fmla="*/ 24129 h 55845"/>
                  <a:gd name="connsiteX8" fmla="*/ 11825 w 36889"/>
                  <a:gd name="connsiteY8" fmla="*/ 25647 h 55845"/>
                  <a:gd name="connsiteX9" fmla="*/ 7650 w 36889"/>
                  <a:gd name="connsiteY9" fmla="*/ 29510 h 55845"/>
                  <a:gd name="connsiteX10" fmla="*/ 1231 w 36889"/>
                  <a:gd name="connsiteY10" fmla="*/ 28682 h 55845"/>
                  <a:gd name="connsiteX11" fmla="*/ 6614 w 36889"/>
                  <a:gd name="connsiteY11" fmla="*/ 87 h 55845"/>
                  <a:gd name="connsiteX12" fmla="*/ 34290 w 36889"/>
                  <a:gd name="connsiteY12" fmla="*/ 87 h 55845"/>
                  <a:gd name="connsiteX13" fmla="*/ 34290 w 36889"/>
                  <a:gd name="connsiteY13" fmla="*/ 6641 h 55845"/>
                  <a:gd name="connsiteX14" fmla="*/ 12067 w 36889"/>
                  <a:gd name="connsiteY14" fmla="*/ 6641 h 55845"/>
                  <a:gd name="connsiteX15" fmla="*/ 9064 w 36889"/>
                  <a:gd name="connsiteY15" fmla="*/ 21577 h 55845"/>
                  <a:gd name="connsiteX16" fmla="*/ 19590 w 36889"/>
                  <a:gd name="connsiteY16" fmla="*/ 18093 h 55845"/>
                  <a:gd name="connsiteX17" fmla="*/ 31875 w 36889"/>
                  <a:gd name="connsiteY17" fmla="*/ 23129 h 55845"/>
                  <a:gd name="connsiteX18" fmla="*/ 36913 w 36889"/>
                  <a:gd name="connsiteY18" fmla="*/ 36099 h 55845"/>
                  <a:gd name="connsiteX19" fmla="*/ 32496 w 36889"/>
                  <a:gd name="connsiteY19" fmla="*/ 49172 h 55845"/>
                  <a:gd name="connsiteX20" fmla="*/ 17899 w 36889"/>
                  <a:gd name="connsiteY20" fmla="*/ 55933 h 55845"/>
                  <a:gd name="connsiteX21" fmla="*/ 5476 w 36889"/>
                  <a:gd name="connsiteY21" fmla="*/ 51690 h 55845"/>
                  <a:gd name="connsiteX22" fmla="*/ 23 w 36889"/>
                  <a:gd name="connsiteY22" fmla="*/ 4041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889" h="55845">
                    <a:moveTo>
                      <a:pt x="23" y="40410"/>
                    </a:moveTo>
                    <a:lnTo>
                      <a:pt x="7166" y="39789"/>
                    </a:lnTo>
                    <a:cubicBezTo>
                      <a:pt x="7684" y="43308"/>
                      <a:pt x="8926" y="45929"/>
                      <a:pt x="10859" y="47689"/>
                    </a:cubicBezTo>
                    <a:cubicBezTo>
                      <a:pt x="12791" y="49448"/>
                      <a:pt x="15138" y="50310"/>
                      <a:pt x="17899" y="50310"/>
                    </a:cubicBezTo>
                    <a:cubicBezTo>
                      <a:pt x="21177" y="50310"/>
                      <a:pt x="23938" y="49068"/>
                      <a:pt x="26250" y="46585"/>
                    </a:cubicBezTo>
                    <a:cubicBezTo>
                      <a:pt x="28493" y="44101"/>
                      <a:pt x="29631" y="40824"/>
                      <a:pt x="29666" y="36719"/>
                    </a:cubicBezTo>
                    <a:cubicBezTo>
                      <a:pt x="29631" y="32856"/>
                      <a:pt x="28527" y="29786"/>
                      <a:pt x="26353" y="27510"/>
                    </a:cubicBezTo>
                    <a:cubicBezTo>
                      <a:pt x="24145" y="25267"/>
                      <a:pt x="21280" y="24129"/>
                      <a:pt x="17761" y="24129"/>
                    </a:cubicBezTo>
                    <a:cubicBezTo>
                      <a:pt x="15552" y="24129"/>
                      <a:pt x="13585" y="24647"/>
                      <a:pt x="11825" y="25647"/>
                    </a:cubicBezTo>
                    <a:cubicBezTo>
                      <a:pt x="10031" y="26647"/>
                      <a:pt x="8650" y="27924"/>
                      <a:pt x="7650" y="29510"/>
                    </a:cubicBezTo>
                    <a:lnTo>
                      <a:pt x="1231" y="28682"/>
                    </a:lnTo>
                    <a:lnTo>
                      <a:pt x="6614" y="87"/>
                    </a:lnTo>
                    <a:lnTo>
                      <a:pt x="34290" y="87"/>
                    </a:lnTo>
                    <a:lnTo>
                      <a:pt x="34290" y="6641"/>
                    </a:lnTo>
                    <a:lnTo>
                      <a:pt x="12067" y="6641"/>
                    </a:lnTo>
                    <a:lnTo>
                      <a:pt x="9064" y="21577"/>
                    </a:lnTo>
                    <a:cubicBezTo>
                      <a:pt x="12377" y="19300"/>
                      <a:pt x="15897" y="18127"/>
                      <a:pt x="19590" y="18093"/>
                    </a:cubicBezTo>
                    <a:cubicBezTo>
                      <a:pt x="24421" y="18127"/>
                      <a:pt x="28527" y="19817"/>
                      <a:pt x="31875" y="23129"/>
                    </a:cubicBezTo>
                    <a:cubicBezTo>
                      <a:pt x="35222" y="26509"/>
                      <a:pt x="36878" y="30821"/>
                      <a:pt x="36913" y="36099"/>
                    </a:cubicBezTo>
                    <a:cubicBezTo>
                      <a:pt x="36878" y="41169"/>
                      <a:pt x="35429" y="45516"/>
                      <a:pt x="32496" y="49172"/>
                    </a:cubicBezTo>
                    <a:cubicBezTo>
                      <a:pt x="28907" y="53656"/>
                      <a:pt x="24041" y="55898"/>
                      <a:pt x="17899" y="55933"/>
                    </a:cubicBezTo>
                    <a:cubicBezTo>
                      <a:pt x="12826" y="55898"/>
                      <a:pt x="8685" y="54518"/>
                      <a:pt x="5476" y="51690"/>
                    </a:cubicBezTo>
                    <a:cubicBezTo>
                      <a:pt x="2266" y="48861"/>
                      <a:pt x="437" y="45102"/>
                      <a:pt x="23" y="404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8C281CF-9133-D3FF-9793-9401F2597C2A}"/>
                </a:ext>
              </a:extLst>
            </p:cNvPr>
            <p:cNvSpPr/>
            <p:nvPr/>
          </p:nvSpPr>
          <p:spPr>
            <a:xfrm>
              <a:off x="911357" y="4982714"/>
              <a:ext cx="24190" cy="8830"/>
            </a:xfrm>
            <a:custGeom>
              <a:avLst/>
              <a:gdLst>
                <a:gd name="connsiteX0" fmla="*/ 0 w 24190"/>
                <a:gd name="connsiteY0" fmla="*/ 0 h 8830"/>
                <a:gd name="connsiteX1" fmla="*/ 24191 w 24190"/>
                <a:gd name="connsiteY1" fmla="*/ 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90" h="8830">
                  <a:moveTo>
                    <a:pt x="0" y="0"/>
                  </a:moveTo>
                  <a:lnTo>
                    <a:pt x="24191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E2AE3EB-C8B1-E5FB-603E-9C6CADECD2E4}"/>
                </a:ext>
              </a:extLst>
            </p:cNvPr>
            <p:cNvSpPr/>
            <p:nvPr/>
          </p:nvSpPr>
          <p:spPr>
            <a:xfrm>
              <a:off x="911357" y="4048855"/>
              <a:ext cx="24190" cy="8830"/>
            </a:xfrm>
            <a:custGeom>
              <a:avLst/>
              <a:gdLst>
                <a:gd name="connsiteX0" fmla="*/ 0 w 24190"/>
                <a:gd name="connsiteY0" fmla="*/ 0 h 8830"/>
                <a:gd name="connsiteX1" fmla="*/ 24191 w 24190"/>
                <a:gd name="connsiteY1" fmla="*/ 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90" h="8830">
                  <a:moveTo>
                    <a:pt x="0" y="0"/>
                  </a:moveTo>
                  <a:lnTo>
                    <a:pt x="24191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829551C-4841-9476-1AEE-E2EB05BABE0E}"/>
                </a:ext>
              </a:extLst>
            </p:cNvPr>
            <p:cNvSpPr/>
            <p:nvPr/>
          </p:nvSpPr>
          <p:spPr>
            <a:xfrm>
              <a:off x="911357" y="3114996"/>
              <a:ext cx="24190" cy="8830"/>
            </a:xfrm>
            <a:custGeom>
              <a:avLst/>
              <a:gdLst>
                <a:gd name="connsiteX0" fmla="*/ 0 w 24190"/>
                <a:gd name="connsiteY0" fmla="*/ 0 h 8830"/>
                <a:gd name="connsiteX1" fmla="*/ 24191 w 24190"/>
                <a:gd name="connsiteY1" fmla="*/ 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90" h="8830">
                  <a:moveTo>
                    <a:pt x="0" y="0"/>
                  </a:moveTo>
                  <a:lnTo>
                    <a:pt x="24191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23B62C3-48E4-F30F-9BF2-253E7D6F05C6}"/>
                </a:ext>
              </a:extLst>
            </p:cNvPr>
            <p:cNvSpPr/>
            <p:nvPr/>
          </p:nvSpPr>
          <p:spPr>
            <a:xfrm>
              <a:off x="911357" y="2181142"/>
              <a:ext cx="24190" cy="8830"/>
            </a:xfrm>
            <a:custGeom>
              <a:avLst/>
              <a:gdLst>
                <a:gd name="connsiteX0" fmla="*/ 0 w 24190"/>
                <a:gd name="connsiteY0" fmla="*/ 0 h 8830"/>
                <a:gd name="connsiteX1" fmla="*/ 24191 w 24190"/>
                <a:gd name="connsiteY1" fmla="*/ 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90" h="8830">
                  <a:moveTo>
                    <a:pt x="0" y="0"/>
                  </a:moveTo>
                  <a:lnTo>
                    <a:pt x="24191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E6214A-CD26-72FB-43D4-9A8C2D3E8C16}"/>
                </a:ext>
              </a:extLst>
            </p:cNvPr>
            <p:cNvSpPr/>
            <p:nvPr/>
          </p:nvSpPr>
          <p:spPr>
            <a:xfrm>
              <a:off x="935547" y="5141459"/>
              <a:ext cx="3933691" cy="8830"/>
            </a:xfrm>
            <a:custGeom>
              <a:avLst/>
              <a:gdLst>
                <a:gd name="connsiteX0" fmla="*/ 0 w 3933691"/>
                <a:gd name="connsiteY0" fmla="*/ 0 h 8830"/>
                <a:gd name="connsiteX1" fmla="*/ 3933691 w 3933691"/>
                <a:gd name="connsiteY1" fmla="*/ 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3691" h="8830">
                  <a:moveTo>
                    <a:pt x="0" y="0"/>
                  </a:moveTo>
                  <a:lnTo>
                    <a:pt x="3933691" y="0"/>
                  </a:lnTo>
                </a:path>
              </a:pathLst>
            </a:custGeom>
            <a:noFill/>
            <a:ln w="9416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8A5D4D3-9FC6-CFF6-2259-04E3C181BDA1}"/>
                </a:ext>
              </a:extLst>
            </p:cNvPr>
            <p:cNvSpPr/>
            <p:nvPr/>
          </p:nvSpPr>
          <p:spPr>
            <a:xfrm>
              <a:off x="1222347" y="5141459"/>
              <a:ext cx="8834" cy="24177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3798CCC-161F-1A60-F598-D074110E3DC2}"/>
                </a:ext>
              </a:extLst>
            </p:cNvPr>
            <p:cNvSpPr/>
            <p:nvPr/>
          </p:nvSpPr>
          <p:spPr>
            <a:xfrm>
              <a:off x="1462353" y="5141459"/>
              <a:ext cx="8834" cy="24177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F367AC2-CB0A-FB1E-71CF-12A4BF16BA6D}"/>
                </a:ext>
              </a:extLst>
            </p:cNvPr>
            <p:cNvSpPr/>
            <p:nvPr/>
          </p:nvSpPr>
          <p:spPr>
            <a:xfrm>
              <a:off x="1702357" y="5141459"/>
              <a:ext cx="8834" cy="24177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3AF220-A76E-204C-4ECB-7D0B4280EDA6}"/>
                </a:ext>
              </a:extLst>
            </p:cNvPr>
            <p:cNvSpPr/>
            <p:nvPr/>
          </p:nvSpPr>
          <p:spPr>
            <a:xfrm>
              <a:off x="1942364" y="5141459"/>
              <a:ext cx="8834" cy="24177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CBC43EE-3E09-3FDD-8B2A-B3CECDA40847}"/>
                </a:ext>
              </a:extLst>
            </p:cNvPr>
            <p:cNvSpPr/>
            <p:nvPr/>
          </p:nvSpPr>
          <p:spPr>
            <a:xfrm>
              <a:off x="2182371" y="5141459"/>
              <a:ext cx="8834" cy="24177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E44CE26-A2CD-717F-2E8E-8B7C5741CB51}"/>
                </a:ext>
              </a:extLst>
            </p:cNvPr>
            <p:cNvSpPr/>
            <p:nvPr/>
          </p:nvSpPr>
          <p:spPr>
            <a:xfrm>
              <a:off x="2422377" y="5141459"/>
              <a:ext cx="8834" cy="24177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41B6219-8AA4-3508-9185-18091D87C77E}"/>
                </a:ext>
              </a:extLst>
            </p:cNvPr>
            <p:cNvSpPr/>
            <p:nvPr/>
          </p:nvSpPr>
          <p:spPr>
            <a:xfrm>
              <a:off x="2662384" y="5141459"/>
              <a:ext cx="8834" cy="24177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ED98624-0110-83DA-34CA-C1FA7365E8B9}"/>
                </a:ext>
              </a:extLst>
            </p:cNvPr>
            <p:cNvSpPr/>
            <p:nvPr/>
          </p:nvSpPr>
          <p:spPr>
            <a:xfrm>
              <a:off x="2902391" y="5141459"/>
              <a:ext cx="8834" cy="24177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9E9260F-7C8B-A181-994C-C160FE7C58DE}"/>
                </a:ext>
              </a:extLst>
            </p:cNvPr>
            <p:cNvSpPr/>
            <p:nvPr/>
          </p:nvSpPr>
          <p:spPr>
            <a:xfrm>
              <a:off x="3142397" y="5141459"/>
              <a:ext cx="8834" cy="24177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27D8962-4E62-AD31-4C72-FAB88CFB20B5}"/>
                </a:ext>
              </a:extLst>
            </p:cNvPr>
            <p:cNvSpPr/>
            <p:nvPr/>
          </p:nvSpPr>
          <p:spPr>
            <a:xfrm>
              <a:off x="3382404" y="5141459"/>
              <a:ext cx="8834" cy="24177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063181D-0465-A6C9-1F83-6D8F6DCE37D5}"/>
                </a:ext>
              </a:extLst>
            </p:cNvPr>
            <p:cNvSpPr/>
            <p:nvPr/>
          </p:nvSpPr>
          <p:spPr>
            <a:xfrm>
              <a:off x="3622410" y="5141459"/>
              <a:ext cx="8834" cy="24177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94892F1-6D95-8AB1-6B80-91D1F4AABABF}"/>
                </a:ext>
              </a:extLst>
            </p:cNvPr>
            <p:cNvSpPr/>
            <p:nvPr/>
          </p:nvSpPr>
          <p:spPr>
            <a:xfrm>
              <a:off x="3862417" y="5141459"/>
              <a:ext cx="8834" cy="24177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73061597-EC98-F6FC-5950-81EDF78F86B9}"/>
                </a:ext>
              </a:extLst>
            </p:cNvPr>
            <p:cNvSpPr/>
            <p:nvPr/>
          </p:nvSpPr>
          <p:spPr>
            <a:xfrm>
              <a:off x="4102424" y="5141459"/>
              <a:ext cx="8834" cy="24177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84CF3C-1901-907D-5337-CC4EA8EA24FB}"/>
                </a:ext>
              </a:extLst>
            </p:cNvPr>
            <p:cNvSpPr/>
            <p:nvPr/>
          </p:nvSpPr>
          <p:spPr>
            <a:xfrm>
              <a:off x="4342430" y="5141459"/>
              <a:ext cx="8834" cy="24177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1822167-3A87-CEB6-8B2B-12F981D38827}"/>
                </a:ext>
              </a:extLst>
            </p:cNvPr>
            <p:cNvSpPr/>
            <p:nvPr/>
          </p:nvSpPr>
          <p:spPr>
            <a:xfrm>
              <a:off x="4582437" y="5141459"/>
              <a:ext cx="8834" cy="24177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76E4670-B114-2F0B-A3CC-E1C8063C4450}"/>
                </a:ext>
              </a:extLst>
            </p:cNvPr>
            <p:cNvSpPr/>
            <p:nvPr/>
          </p:nvSpPr>
          <p:spPr>
            <a:xfrm>
              <a:off x="4822444" y="5141459"/>
              <a:ext cx="8834" cy="24177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1" name="Graphic 2">
              <a:extLst>
                <a:ext uri="{FF2B5EF4-FFF2-40B4-BE49-F238E27FC236}">
                  <a16:creationId xmlns:a16="http://schemas.microsoft.com/office/drawing/2014/main" id="{4438233D-80F9-8674-4611-03830173B721}"/>
                </a:ext>
              </a:extLst>
            </p:cNvPr>
            <p:cNvGrpSpPr/>
            <p:nvPr/>
          </p:nvGrpSpPr>
          <p:grpSpPr>
            <a:xfrm>
              <a:off x="1138205" y="5184780"/>
              <a:ext cx="167503" cy="56811"/>
              <a:chOff x="1138205" y="5184780"/>
              <a:chExt cx="167503" cy="56811"/>
            </a:xfrm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4CC43DD8-0C75-56E8-BE45-2D4E66A34FD5}"/>
                  </a:ext>
                </a:extLst>
              </p:cNvPr>
              <p:cNvSpPr/>
              <p:nvPr/>
            </p:nvSpPr>
            <p:spPr>
              <a:xfrm>
                <a:off x="1138205" y="5184780"/>
                <a:ext cx="36796" cy="55845"/>
              </a:xfrm>
              <a:custGeom>
                <a:avLst/>
                <a:gdLst>
                  <a:gd name="connsiteX0" fmla="*/ 36852 w 36796"/>
                  <a:gd name="connsiteY0" fmla="*/ 49722 h 55845"/>
                  <a:gd name="connsiteX1" fmla="*/ 36852 w 36796"/>
                  <a:gd name="connsiteY1" fmla="*/ 56276 h 55845"/>
                  <a:gd name="connsiteX2" fmla="*/ 66 w 36796"/>
                  <a:gd name="connsiteY2" fmla="*/ 56276 h 55845"/>
                  <a:gd name="connsiteX3" fmla="*/ 860 w 36796"/>
                  <a:gd name="connsiteY3" fmla="*/ 51516 h 55845"/>
                  <a:gd name="connsiteX4" fmla="*/ 5346 w 36796"/>
                  <a:gd name="connsiteY4" fmla="*/ 44134 h 55845"/>
                  <a:gd name="connsiteX5" fmla="*/ 14318 w 36796"/>
                  <a:gd name="connsiteY5" fmla="*/ 35718 h 55845"/>
                  <a:gd name="connsiteX6" fmla="*/ 26569 w 36796"/>
                  <a:gd name="connsiteY6" fmla="*/ 23921 h 55845"/>
                  <a:gd name="connsiteX7" fmla="*/ 29743 w 36796"/>
                  <a:gd name="connsiteY7" fmla="*/ 15711 h 55845"/>
                  <a:gd name="connsiteX8" fmla="*/ 26845 w 36796"/>
                  <a:gd name="connsiteY8" fmla="*/ 8881 h 55845"/>
                  <a:gd name="connsiteX9" fmla="*/ 19287 w 36796"/>
                  <a:gd name="connsiteY9" fmla="*/ 6087 h 55845"/>
                  <a:gd name="connsiteX10" fmla="*/ 11385 w 36796"/>
                  <a:gd name="connsiteY10" fmla="*/ 9054 h 55845"/>
                  <a:gd name="connsiteX11" fmla="*/ 8383 w 36796"/>
                  <a:gd name="connsiteY11" fmla="*/ 17229 h 55845"/>
                  <a:gd name="connsiteX12" fmla="*/ 1377 w 36796"/>
                  <a:gd name="connsiteY12" fmla="*/ 16504 h 55845"/>
                  <a:gd name="connsiteX13" fmla="*/ 6795 w 36796"/>
                  <a:gd name="connsiteY13" fmla="*/ 4569 h 55845"/>
                  <a:gd name="connsiteX14" fmla="*/ 19425 w 36796"/>
                  <a:gd name="connsiteY14" fmla="*/ 430 h 55845"/>
                  <a:gd name="connsiteX15" fmla="*/ 32090 w 36796"/>
                  <a:gd name="connsiteY15" fmla="*/ 4880 h 55845"/>
                  <a:gd name="connsiteX16" fmla="*/ 36783 w 36796"/>
                  <a:gd name="connsiteY16" fmla="*/ 15849 h 55845"/>
                  <a:gd name="connsiteX17" fmla="*/ 35403 w 36796"/>
                  <a:gd name="connsiteY17" fmla="*/ 22437 h 55845"/>
                  <a:gd name="connsiteX18" fmla="*/ 30882 w 36796"/>
                  <a:gd name="connsiteY18" fmla="*/ 29233 h 55845"/>
                  <a:gd name="connsiteX19" fmla="*/ 20357 w 36796"/>
                  <a:gd name="connsiteY19" fmla="*/ 38995 h 55845"/>
                  <a:gd name="connsiteX20" fmla="*/ 12420 w 36796"/>
                  <a:gd name="connsiteY20" fmla="*/ 46031 h 55845"/>
                  <a:gd name="connsiteX21" fmla="*/ 9556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852" y="49722"/>
                    </a:moveTo>
                    <a:lnTo>
                      <a:pt x="36852" y="56276"/>
                    </a:lnTo>
                    <a:lnTo>
                      <a:pt x="66" y="56276"/>
                    </a:lnTo>
                    <a:cubicBezTo>
                      <a:pt x="-3" y="54620"/>
                      <a:pt x="273" y="53034"/>
                      <a:pt x="860" y="51516"/>
                    </a:cubicBezTo>
                    <a:cubicBezTo>
                      <a:pt x="1792" y="49032"/>
                      <a:pt x="3275" y="46583"/>
                      <a:pt x="5346" y="44134"/>
                    </a:cubicBezTo>
                    <a:cubicBezTo>
                      <a:pt x="7382" y="41720"/>
                      <a:pt x="10384" y="38926"/>
                      <a:pt x="14318" y="35718"/>
                    </a:cubicBezTo>
                    <a:cubicBezTo>
                      <a:pt x="20357" y="30785"/>
                      <a:pt x="24429" y="26853"/>
                      <a:pt x="26569" y="23921"/>
                    </a:cubicBezTo>
                    <a:cubicBezTo>
                      <a:pt x="28639" y="21058"/>
                      <a:pt x="29709" y="18298"/>
                      <a:pt x="29743" y="15711"/>
                    </a:cubicBezTo>
                    <a:cubicBezTo>
                      <a:pt x="29709" y="13020"/>
                      <a:pt x="28743" y="10744"/>
                      <a:pt x="26845" y="8881"/>
                    </a:cubicBezTo>
                    <a:cubicBezTo>
                      <a:pt x="24878" y="7019"/>
                      <a:pt x="22359" y="6087"/>
                      <a:pt x="19287" y="6087"/>
                    </a:cubicBezTo>
                    <a:cubicBezTo>
                      <a:pt x="15975" y="6087"/>
                      <a:pt x="13352" y="7088"/>
                      <a:pt x="11385" y="9054"/>
                    </a:cubicBezTo>
                    <a:cubicBezTo>
                      <a:pt x="9383" y="11020"/>
                      <a:pt x="8383" y="13745"/>
                      <a:pt x="8383" y="17229"/>
                    </a:cubicBezTo>
                    <a:lnTo>
                      <a:pt x="1377" y="16504"/>
                    </a:lnTo>
                    <a:cubicBezTo>
                      <a:pt x="1826" y="11296"/>
                      <a:pt x="3620" y="7329"/>
                      <a:pt x="6795" y="4569"/>
                    </a:cubicBezTo>
                    <a:cubicBezTo>
                      <a:pt x="9901" y="1844"/>
                      <a:pt x="14111" y="465"/>
                      <a:pt x="19425" y="430"/>
                    </a:cubicBezTo>
                    <a:cubicBezTo>
                      <a:pt x="24740" y="465"/>
                      <a:pt x="28984" y="1948"/>
                      <a:pt x="32090" y="4880"/>
                    </a:cubicBezTo>
                    <a:cubicBezTo>
                      <a:pt x="35196" y="7846"/>
                      <a:pt x="36749" y="11503"/>
                      <a:pt x="36783" y="15849"/>
                    </a:cubicBezTo>
                    <a:cubicBezTo>
                      <a:pt x="36749" y="18126"/>
                      <a:pt x="36300" y="20299"/>
                      <a:pt x="35403" y="22437"/>
                    </a:cubicBezTo>
                    <a:cubicBezTo>
                      <a:pt x="34506" y="24576"/>
                      <a:pt x="32987" y="26853"/>
                      <a:pt x="30882" y="29233"/>
                    </a:cubicBezTo>
                    <a:cubicBezTo>
                      <a:pt x="28743" y="31613"/>
                      <a:pt x="25223" y="34855"/>
                      <a:pt x="20357" y="38995"/>
                    </a:cubicBezTo>
                    <a:cubicBezTo>
                      <a:pt x="16216" y="42444"/>
                      <a:pt x="13593" y="44790"/>
                      <a:pt x="12420" y="46031"/>
                    </a:cubicBezTo>
                    <a:cubicBezTo>
                      <a:pt x="11247" y="47273"/>
                      <a:pt x="10281" y="48515"/>
                      <a:pt x="9556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F69410E6-30B5-7249-A672-70377A61DD06}"/>
                  </a:ext>
                </a:extLst>
              </p:cNvPr>
              <p:cNvSpPr/>
              <p:nvPr/>
            </p:nvSpPr>
            <p:spPr>
              <a:xfrm>
                <a:off x="1182347" y="5184780"/>
                <a:ext cx="36269" cy="56811"/>
              </a:xfrm>
              <a:custGeom>
                <a:avLst/>
                <a:gdLst>
                  <a:gd name="connsiteX0" fmla="*/ 62 w 36269"/>
                  <a:gd name="connsiteY0" fmla="*/ 28853 h 56811"/>
                  <a:gd name="connsiteX1" fmla="*/ 2063 w 36269"/>
                  <a:gd name="connsiteY1" fmla="*/ 12986 h 56811"/>
                  <a:gd name="connsiteX2" fmla="*/ 8102 w 36269"/>
                  <a:gd name="connsiteY2" fmla="*/ 3707 h 56811"/>
                  <a:gd name="connsiteX3" fmla="*/ 18179 w 36269"/>
                  <a:gd name="connsiteY3" fmla="*/ 430 h 56811"/>
                  <a:gd name="connsiteX4" fmla="*/ 26047 w 36269"/>
                  <a:gd name="connsiteY4" fmla="*/ 2224 h 56811"/>
                  <a:gd name="connsiteX5" fmla="*/ 31603 w 36269"/>
                  <a:gd name="connsiteY5" fmla="*/ 7432 h 56811"/>
                  <a:gd name="connsiteX6" fmla="*/ 35053 w 36269"/>
                  <a:gd name="connsiteY6" fmla="*/ 15711 h 56811"/>
                  <a:gd name="connsiteX7" fmla="*/ 36330 w 36269"/>
                  <a:gd name="connsiteY7" fmla="*/ 28853 h 56811"/>
                  <a:gd name="connsiteX8" fmla="*/ 34294 w 36269"/>
                  <a:gd name="connsiteY8" fmla="*/ 44652 h 56811"/>
                  <a:gd name="connsiteX9" fmla="*/ 28290 w 36269"/>
                  <a:gd name="connsiteY9" fmla="*/ 53965 h 56811"/>
                  <a:gd name="connsiteX10" fmla="*/ 18179 w 36269"/>
                  <a:gd name="connsiteY10" fmla="*/ 57242 h 56811"/>
                  <a:gd name="connsiteX11" fmla="*/ 5549 w 36269"/>
                  <a:gd name="connsiteY11" fmla="*/ 51447 h 56811"/>
                  <a:gd name="connsiteX12" fmla="*/ 62 w 36269"/>
                  <a:gd name="connsiteY12" fmla="*/ 28853 h 56811"/>
                  <a:gd name="connsiteX13" fmla="*/ 7067 w 36269"/>
                  <a:gd name="connsiteY13" fmla="*/ 28853 h 56811"/>
                  <a:gd name="connsiteX14" fmla="*/ 10276 w 36269"/>
                  <a:gd name="connsiteY14" fmla="*/ 47101 h 56811"/>
                  <a:gd name="connsiteX15" fmla="*/ 18179 w 36269"/>
                  <a:gd name="connsiteY15" fmla="*/ 51619 h 56811"/>
                  <a:gd name="connsiteX16" fmla="*/ 26116 w 36269"/>
                  <a:gd name="connsiteY16" fmla="*/ 47066 h 56811"/>
                  <a:gd name="connsiteX17" fmla="*/ 29325 w 36269"/>
                  <a:gd name="connsiteY17" fmla="*/ 28853 h 56811"/>
                  <a:gd name="connsiteX18" fmla="*/ 26116 w 36269"/>
                  <a:gd name="connsiteY18" fmla="*/ 10606 h 56811"/>
                  <a:gd name="connsiteX19" fmla="*/ 18110 w 36269"/>
                  <a:gd name="connsiteY19" fmla="*/ 6087 h 56811"/>
                  <a:gd name="connsiteX20" fmla="*/ 10587 w 36269"/>
                  <a:gd name="connsiteY20" fmla="*/ 10054 h 56811"/>
                  <a:gd name="connsiteX21" fmla="*/ 7067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62" y="28853"/>
                    </a:moveTo>
                    <a:cubicBezTo>
                      <a:pt x="27" y="22299"/>
                      <a:pt x="683" y="17022"/>
                      <a:pt x="2063" y="12986"/>
                    </a:cubicBezTo>
                    <a:cubicBezTo>
                      <a:pt x="3375" y="8985"/>
                      <a:pt x="5411" y="5880"/>
                      <a:pt x="8102" y="3707"/>
                    </a:cubicBezTo>
                    <a:cubicBezTo>
                      <a:pt x="10760" y="1534"/>
                      <a:pt x="14107" y="465"/>
                      <a:pt x="18179" y="430"/>
                    </a:cubicBezTo>
                    <a:cubicBezTo>
                      <a:pt x="21147" y="465"/>
                      <a:pt x="23769" y="1051"/>
                      <a:pt x="26047" y="2224"/>
                    </a:cubicBezTo>
                    <a:cubicBezTo>
                      <a:pt x="28290" y="3431"/>
                      <a:pt x="30153" y="5156"/>
                      <a:pt x="31603" y="7432"/>
                    </a:cubicBezTo>
                    <a:cubicBezTo>
                      <a:pt x="33052" y="9709"/>
                      <a:pt x="34191" y="12469"/>
                      <a:pt x="35053" y="15711"/>
                    </a:cubicBezTo>
                    <a:cubicBezTo>
                      <a:pt x="35882" y="18954"/>
                      <a:pt x="36296" y="23334"/>
                      <a:pt x="36330" y="28853"/>
                    </a:cubicBezTo>
                    <a:cubicBezTo>
                      <a:pt x="36296" y="35373"/>
                      <a:pt x="35640" y="40650"/>
                      <a:pt x="34294" y="44652"/>
                    </a:cubicBezTo>
                    <a:cubicBezTo>
                      <a:pt x="32948" y="48687"/>
                      <a:pt x="30947" y="51792"/>
                      <a:pt x="28290" y="53965"/>
                    </a:cubicBezTo>
                    <a:cubicBezTo>
                      <a:pt x="25598" y="56138"/>
                      <a:pt x="22216" y="57207"/>
                      <a:pt x="18179" y="57242"/>
                    </a:cubicBezTo>
                    <a:cubicBezTo>
                      <a:pt x="12796" y="57207"/>
                      <a:pt x="8586" y="55310"/>
                      <a:pt x="5549" y="51447"/>
                    </a:cubicBezTo>
                    <a:cubicBezTo>
                      <a:pt x="1856" y="46859"/>
                      <a:pt x="27" y="39305"/>
                      <a:pt x="62" y="28853"/>
                    </a:cubicBezTo>
                    <a:close/>
                    <a:moveTo>
                      <a:pt x="7067" y="28853"/>
                    </a:moveTo>
                    <a:cubicBezTo>
                      <a:pt x="7067" y="37994"/>
                      <a:pt x="8137" y="44100"/>
                      <a:pt x="10276" y="47101"/>
                    </a:cubicBezTo>
                    <a:cubicBezTo>
                      <a:pt x="12416" y="50136"/>
                      <a:pt x="15039" y="51619"/>
                      <a:pt x="18179" y="51619"/>
                    </a:cubicBezTo>
                    <a:cubicBezTo>
                      <a:pt x="21319" y="51619"/>
                      <a:pt x="23976" y="50102"/>
                      <a:pt x="26116" y="47066"/>
                    </a:cubicBezTo>
                    <a:cubicBezTo>
                      <a:pt x="28255" y="44031"/>
                      <a:pt x="29325" y="37960"/>
                      <a:pt x="29325" y="28853"/>
                    </a:cubicBezTo>
                    <a:cubicBezTo>
                      <a:pt x="29325" y="19678"/>
                      <a:pt x="28255" y="13607"/>
                      <a:pt x="26116" y="10606"/>
                    </a:cubicBezTo>
                    <a:cubicBezTo>
                      <a:pt x="23976" y="7605"/>
                      <a:pt x="21285" y="6087"/>
                      <a:pt x="18110" y="6087"/>
                    </a:cubicBezTo>
                    <a:cubicBezTo>
                      <a:pt x="14935" y="6087"/>
                      <a:pt x="12450" y="7432"/>
                      <a:pt x="10587" y="10054"/>
                    </a:cubicBezTo>
                    <a:cubicBezTo>
                      <a:pt x="8240" y="13503"/>
                      <a:pt x="7067" y="19747"/>
                      <a:pt x="7067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A40AFC46-C3BE-3DEF-50B5-61F19B1255D0}"/>
                  </a:ext>
                </a:extLst>
              </p:cNvPr>
              <p:cNvSpPr/>
              <p:nvPr/>
            </p:nvSpPr>
            <p:spPr>
              <a:xfrm>
                <a:off x="1225583" y="5184780"/>
                <a:ext cx="36269" cy="56811"/>
              </a:xfrm>
              <a:custGeom>
                <a:avLst/>
                <a:gdLst>
                  <a:gd name="connsiteX0" fmla="*/ 67 w 36269"/>
                  <a:gd name="connsiteY0" fmla="*/ 28853 h 56811"/>
                  <a:gd name="connsiteX1" fmla="*/ 2068 w 36269"/>
                  <a:gd name="connsiteY1" fmla="*/ 12986 h 56811"/>
                  <a:gd name="connsiteX2" fmla="*/ 8107 w 36269"/>
                  <a:gd name="connsiteY2" fmla="*/ 3707 h 56811"/>
                  <a:gd name="connsiteX3" fmla="*/ 18184 w 36269"/>
                  <a:gd name="connsiteY3" fmla="*/ 430 h 56811"/>
                  <a:gd name="connsiteX4" fmla="*/ 26052 w 36269"/>
                  <a:gd name="connsiteY4" fmla="*/ 2224 h 56811"/>
                  <a:gd name="connsiteX5" fmla="*/ 31608 w 36269"/>
                  <a:gd name="connsiteY5" fmla="*/ 7432 h 56811"/>
                  <a:gd name="connsiteX6" fmla="*/ 35058 w 36269"/>
                  <a:gd name="connsiteY6" fmla="*/ 15711 h 56811"/>
                  <a:gd name="connsiteX7" fmla="*/ 36335 w 36269"/>
                  <a:gd name="connsiteY7" fmla="*/ 28853 h 56811"/>
                  <a:gd name="connsiteX8" fmla="*/ 34299 w 36269"/>
                  <a:gd name="connsiteY8" fmla="*/ 44652 h 56811"/>
                  <a:gd name="connsiteX9" fmla="*/ 28295 w 36269"/>
                  <a:gd name="connsiteY9" fmla="*/ 53965 h 56811"/>
                  <a:gd name="connsiteX10" fmla="*/ 18184 w 36269"/>
                  <a:gd name="connsiteY10" fmla="*/ 57242 h 56811"/>
                  <a:gd name="connsiteX11" fmla="*/ 5554 w 36269"/>
                  <a:gd name="connsiteY11" fmla="*/ 51447 h 56811"/>
                  <a:gd name="connsiteX12" fmla="*/ 67 w 36269"/>
                  <a:gd name="connsiteY12" fmla="*/ 28853 h 56811"/>
                  <a:gd name="connsiteX13" fmla="*/ 7072 w 36269"/>
                  <a:gd name="connsiteY13" fmla="*/ 28853 h 56811"/>
                  <a:gd name="connsiteX14" fmla="*/ 10281 w 36269"/>
                  <a:gd name="connsiteY14" fmla="*/ 47101 h 56811"/>
                  <a:gd name="connsiteX15" fmla="*/ 18184 w 36269"/>
                  <a:gd name="connsiteY15" fmla="*/ 51619 h 56811"/>
                  <a:gd name="connsiteX16" fmla="*/ 26121 w 36269"/>
                  <a:gd name="connsiteY16" fmla="*/ 47066 h 56811"/>
                  <a:gd name="connsiteX17" fmla="*/ 29330 w 36269"/>
                  <a:gd name="connsiteY17" fmla="*/ 28853 h 56811"/>
                  <a:gd name="connsiteX18" fmla="*/ 26121 w 36269"/>
                  <a:gd name="connsiteY18" fmla="*/ 10606 h 56811"/>
                  <a:gd name="connsiteX19" fmla="*/ 18115 w 36269"/>
                  <a:gd name="connsiteY19" fmla="*/ 6087 h 56811"/>
                  <a:gd name="connsiteX20" fmla="*/ 10592 w 36269"/>
                  <a:gd name="connsiteY20" fmla="*/ 10054 h 56811"/>
                  <a:gd name="connsiteX21" fmla="*/ 7072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67" y="28853"/>
                    </a:moveTo>
                    <a:cubicBezTo>
                      <a:pt x="32" y="22299"/>
                      <a:pt x="688" y="17022"/>
                      <a:pt x="2068" y="12986"/>
                    </a:cubicBezTo>
                    <a:cubicBezTo>
                      <a:pt x="3380" y="8985"/>
                      <a:pt x="5416" y="5880"/>
                      <a:pt x="8107" y="3707"/>
                    </a:cubicBezTo>
                    <a:cubicBezTo>
                      <a:pt x="10764" y="1534"/>
                      <a:pt x="14112" y="465"/>
                      <a:pt x="18184" y="430"/>
                    </a:cubicBezTo>
                    <a:cubicBezTo>
                      <a:pt x="21152" y="465"/>
                      <a:pt x="23774" y="1051"/>
                      <a:pt x="26052" y="2224"/>
                    </a:cubicBezTo>
                    <a:cubicBezTo>
                      <a:pt x="28295" y="3431"/>
                      <a:pt x="30158" y="5156"/>
                      <a:pt x="31608" y="7432"/>
                    </a:cubicBezTo>
                    <a:cubicBezTo>
                      <a:pt x="33057" y="9709"/>
                      <a:pt x="34196" y="12469"/>
                      <a:pt x="35058" y="15711"/>
                    </a:cubicBezTo>
                    <a:cubicBezTo>
                      <a:pt x="35887" y="18954"/>
                      <a:pt x="36301" y="23334"/>
                      <a:pt x="36335" y="28853"/>
                    </a:cubicBezTo>
                    <a:cubicBezTo>
                      <a:pt x="36301" y="35373"/>
                      <a:pt x="35645" y="40650"/>
                      <a:pt x="34299" y="44652"/>
                    </a:cubicBezTo>
                    <a:cubicBezTo>
                      <a:pt x="32953" y="48687"/>
                      <a:pt x="30952" y="51792"/>
                      <a:pt x="28295" y="53965"/>
                    </a:cubicBezTo>
                    <a:cubicBezTo>
                      <a:pt x="25603" y="56138"/>
                      <a:pt x="22221" y="57207"/>
                      <a:pt x="18184" y="57242"/>
                    </a:cubicBezTo>
                    <a:cubicBezTo>
                      <a:pt x="12800" y="57207"/>
                      <a:pt x="8590" y="55310"/>
                      <a:pt x="5554" y="51447"/>
                    </a:cubicBezTo>
                    <a:cubicBezTo>
                      <a:pt x="1861" y="46859"/>
                      <a:pt x="32" y="39305"/>
                      <a:pt x="67" y="28853"/>
                    </a:cubicBezTo>
                    <a:close/>
                    <a:moveTo>
                      <a:pt x="7072" y="28853"/>
                    </a:moveTo>
                    <a:cubicBezTo>
                      <a:pt x="7072" y="37994"/>
                      <a:pt x="8142" y="44100"/>
                      <a:pt x="10281" y="47101"/>
                    </a:cubicBezTo>
                    <a:cubicBezTo>
                      <a:pt x="12421" y="50136"/>
                      <a:pt x="15043" y="51619"/>
                      <a:pt x="18184" y="51619"/>
                    </a:cubicBezTo>
                    <a:cubicBezTo>
                      <a:pt x="21324" y="51619"/>
                      <a:pt x="23981" y="50102"/>
                      <a:pt x="26121" y="47066"/>
                    </a:cubicBezTo>
                    <a:cubicBezTo>
                      <a:pt x="28260" y="44031"/>
                      <a:pt x="29330" y="37960"/>
                      <a:pt x="29330" y="28853"/>
                    </a:cubicBezTo>
                    <a:cubicBezTo>
                      <a:pt x="29330" y="19678"/>
                      <a:pt x="28260" y="13607"/>
                      <a:pt x="26121" y="10606"/>
                    </a:cubicBezTo>
                    <a:cubicBezTo>
                      <a:pt x="23981" y="7605"/>
                      <a:pt x="21290" y="6087"/>
                      <a:pt x="18115" y="6087"/>
                    </a:cubicBezTo>
                    <a:cubicBezTo>
                      <a:pt x="14940" y="6087"/>
                      <a:pt x="12455" y="7432"/>
                      <a:pt x="10592" y="10054"/>
                    </a:cubicBezTo>
                    <a:cubicBezTo>
                      <a:pt x="8245" y="13503"/>
                      <a:pt x="7072" y="19747"/>
                      <a:pt x="7072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B0ED0027-76DE-F06A-ED6B-241BE6EA408C}"/>
                  </a:ext>
                </a:extLst>
              </p:cNvPr>
              <p:cNvSpPr/>
              <p:nvPr/>
            </p:nvSpPr>
            <p:spPr>
              <a:xfrm>
                <a:off x="1268820" y="5185745"/>
                <a:ext cx="36889" cy="55845"/>
              </a:xfrm>
              <a:custGeom>
                <a:avLst/>
                <a:gdLst>
                  <a:gd name="connsiteX0" fmla="*/ 70 w 36889"/>
                  <a:gd name="connsiteY0" fmla="*/ 40754 h 55845"/>
                  <a:gd name="connsiteX1" fmla="*/ 7214 w 36889"/>
                  <a:gd name="connsiteY1" fmla="*/ 40133 h 55845"/>
                  <a:gd name="connsiteX2" fmla="*/ 10906 w 36889"/>
                  <a:gd name="connsiteY2" fmla="*/ 48032 h 55845"/>
                  <a:gd name="connsiteX3" fmla="*/ 17946 w 36889"/>
                  <a:gd name="connsiteY3" fmla="*/ 50653 h 55845"/>
                  <a:gd name="connsiteX4" fmla="*/ 26297 w 36889"/>
                  <a:gd name="connsiteY4" fmla="*/ 46928 h 55845"/>
                  <a:gd name="connsiteX5" fmla="*/ 29713 w 36889"/>
                  <a:gd name="connsiteY5" fmla="*/ 37063 h 55845"/>
                  <a:gd name="connsiteX6" fmla="*/ 26400 w 36889"/>
                  <a:gd name="connsiteY6" fmla="*/ 27853 h 55845"/>
                  <a:gd name="connsiteX7" fmla="*/ 17808 w 36889"/>
                  <a:gd name="connsiteY7" fmla="*/ 24472 h 55845"/>
                  <a:gd name="connsiteX8" fmla="*/ 11872 w 36889"/>
                  <a:gd name="connsiteY8" fmla="*/ 25990 h 55845"/>
                  <a:gd name="connsiteX9" fmla="*/ 7697 w 36889"/>
                  <a:gd name="connsiteY9" fmla="*/ 29854 h 55845"/>
                  <a:gd name="connsiteX10" fmla="*/ 1278 w 36889"/>
                  <a:gd name="connsiteY10" fmla="*/ 29026 h 55845"/>
                  <a:gd name="connsiteX11" fmla="*/ 6662 w 36889"/>
                  <a:gd name="connsiteY11" fmla="*/ 430 h 55845"/>
                  <a:gd name="connsiteX12" fmla="*/ 34337 w 36889"/>
                  <a:gd name="connsiteY12" fmla="*/ 430 h 55845"/>
                  <a:gd name="connsiteX13" fmla="*/ 34337 w 36889"/>
                  <a:gd name="connsiteY13" fmla="*/ 6984 h 55845"/>
                  <a:gd name="connsiteX14" fmla="*/ 12114 w 36889"/>
                  <a:gd name="connsiteY14" fmla="*/ 6984 h 55845"/>
                  <a:gd name="connsiteX15" fmla="*/ 9112 w 36889"/>
                  <a:gd name="connsiteY15" fmla="*/ 21920 h 55845"/>
                  <a:gd name="connsiteX16" fmla="*/ 19637 w 36889"/>
                  <a:gd name="connsiteY16" fmla="*/ 18436 h 55845"/>
                  <a:gd name="connsiteX17" fmla="*/ 31922 w 36889"/>
                  <a:gd name="connsiteY17" fmla="*/ 23472 h 55845"/>
                  <a:gd name="connsiteX18" fmla="*/ 36960 w 36889"/>
                  <a:gd name="connsiteY18" fmla="*/ 36442 h 55845"/>
                  <a:gd name="connsiteX19" fmla="*/ 32543 w 36889"/>
                  <a:gd name="connsiteY19" fmla="*/ 49515 h 55845"/>
                  <a:gd name="connsiteX20" fmla="*/ 17946 w 36889"/>
                  <a:gd name="connsiteY20" fmla="*/ 56276 h 55845"/>
                  <a:gd name="connsiteX21" fmla="*/ 5523 w 36889"/>
                  <a:gd name="connsiteY21" fmla="*/ 52033 h 55845"/>
                  <a:gd name="connsiteX22" fmla="*/ 70 w 36889"/>
                  <a:gd name="connsiteY22" fmla="*/ 40754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889" h="55845">
                    <a:moveTo>
                      <a:pt x="70" y="40754"/>
                    </a:moveTo>
                    <a:lnTo>
                      <a:pt x="7214" y="40133"/>
                    </a:lnTo>
                    <a:cubicBezTo>
                      <a:pt x="7731" y="43651"/>
                      <a:pt x="8974" y="46273"/>
                      <a:pt x="10906" y="48032"/>
                    </a:cubicBezTo>
                    <a:cubicBezTo>
                      <a:pt x="12839" y="49791"/>
                      <a:pt x="15185" y="50653"/>
                      <a:pt x="17946" y="50653"/>
                    </a:cubicBezTo>
                    <a:cubicBezTo>
                      <a:pt x="21224" y="50653"/>
                      <a:pt x="23985" y="49412"/>
                      <a:pt x="26297" y="46928"/>
                    </a:cubicBezTo>
                    <a:cubicBezTo>
                      <a:pt x="28540" y="44445"/>
                      <a:pt x="29679" y="41168"/>
                      <a:pt x="29713" y="37063"/>
                    </a:cubicBezTo>
                    <a:cubicBezTo>
                      <a:pt x="29679" y="33199"/>
                      <a:pt x="28574" y="30130"/>
                      <a:pt x="26400" y="27853"/>
                    </a:cubicBezTo>
                    <a:cubicBezTo>
                      <a:pt x="24192" y="25611"/>
                      <a:pt x="21328" y="24472"/>
                      <a:pt x="17808" y="24472"/>
                    </a:cubicBezTo>
                    <a:cubicBezTo>
                      <a:pt x="15599" y="24472"/>
                      <a:pt x="13632" y="24990"/>
                      <a:pt x="11872" y="25990"/>
                    </a:cubicBezTo>
                    <a:cubicBezTo>
                      <a:pt x="10078" y="26991"/>
                      <a:pt x="8698" y="28267"/>
                      <a:pt x="7697" y="29854"/>
                    </a:cubicBezTo>
                    <a:lnTo>
                      <a:pt x="1278" y="29026"/>
                    </a:lnTo>
                    <a:lnTo>
                      <a:pt x="6662" y="430"/>
                    </a:lnTo>
                    <a:lnTo>
                      <a:pt x="34337" y="430"/>
                    </a:lnTo>
                    <a:lnTo>
                      <a:pt x="34337" y="6984"/>
                    </a:lnTo>
                    <a:lnTo>
                      <a:pt x="12114" y="6984"/>
                    </a:lnTo>
                    <a:lnTo>
                      <a:pt x="9112" y="21920"/>
                    </a:lnTo>
                    <a:cubicBezTo>
                      <a:pt x="12424" y="19643"/>
                      <a:pt x="15944" y="18470"/>
                      <a:pt x="19637" y="18436"/>
                    </a:cubicBezTo>
                    <a:cubicBezTo>
                      <a:pt x="24468" y="18470"/>
                      <a:pt x="28574" y="20161"/>
                      <a:pt x="31922" y="23472"/>
                    </a:cubicBezTo>
                    <a:cubicBezTo>
                      <a:pt x="35269" y="26853"/>
                      <a:pt x="36925" y="31164"/>
                      <a:pt x="36960" y="36442"/>
                    </a:cubicBezTo>
                    <a:cubicBezTo>
                      <a:pt x="36925" y="41513"/>
                      <a:pt x="35476" y="45859"/>
                      <a:pt x="32543" y="49515"/>
                    </a:cubicBezTo>
                    <a:cubicBezTo>
                      <a:pt x="28954" y="53999"/>
                      <a:pt x="24088" y="56242"/>
                      <a:pt x="17946" y="56276"/>
                    </a:cubicBezTo>
                    <a:cubicBezTo>
                      <a:pt x="12873" y="56242"/>
                      <a:pt x="8732" y="54862"/>
                      <a:pt x="5523" y="52033"/>
                    </a:cubicBezTo>
                    <a:cubicBezTo>
                      <a:pt x="2313" y="49205"/>
                      <a:pt x="485" y="45445"/>
                      <a:pt x="70" y="407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186B20BF-F582-B2D1-8BBC-07641A436EDE}"/>
                </a:ext>
              </a:extLst>
            </p:cNvPr>
            <p:cNvGrpSpPr/>
            <p:nvPr/>
          </p:nvGrpSpPr>
          <p:grpSpPr>
            <a:xfrm>
              <a:off x="1378211" y="5184780"/>
              <a:ext cx="167056" cy="56811"/>
              <a:chOff x="1378211" y="5184780"/>
              <a:chExt cx="167056" cy="56811"/>
            </a:xfrm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87FC10C1-ADA1-706C-B058-AE243A29F40E}"/>
                  </a:ext>
                </a:extLst>
              </p:cNvPr>
              <p:cNvSpPr/>
              <p:nvPr/>
            </p:nvSpPr>
            <p:spPr>
              <a:xfrm>
                <a:off x="1378211" y="5184780"/>
                <a:ext cx="36796" cy="55845"/>
              </a:xfrm>
              <a:custGeom>
                <a:avLst/>
                <a:gdLst>
                  <a:gd name="connsiteX0" fmla="*/ 36879 w 36796"/>
                  <a:gd name="connsiteY0" fmla="*/ 49722 h 55845"/>
                  <a:gd name="connsiteX1" fmla="*/ 36879 w 36796"/>
                  <a:gd name="connsiteY1" fmla="*/ 56276 h 55845"/>
                  <a:gd name="connsiteX2" fmla="*/ 93 w 36796"/>
                  <a:gd name="connsiteY2" fmla="*/ 56276 h 55845"/>
                  <a:gd name="connsiteX3" fmla="*/ 887 w 36796"/>
                  <a:gd name="connsiteY3" fmla="*/ 51516 h 55845"/>
                  <a:gd name="connsiteX4" fmla="*/ 5373 w 36796"/>
                  <a:gd name="connsiteY4" fmla="*/ 44134 h 55845"/>
                  <a:gd name="connsiteX5" fmla="*/ 14345 w 36796"/>
                  <a:gd name="connsiteY5" fmla="*/ 35718 h 55845"/>
                  <a:gd name="connsiteX6" fmla="*/ 26596 w 36796"/>
                  <a:gd name="connsiteY6" fmla="*/ 23921 h 55845"/>
                  <a:gd name="connsiteX7" fmla="*/ 29771 w 36796"/>
                  <a:gd name="connsiteY7" fmla="*/ 15711 h 55845"/>
                  <a:gd name="connsiteX8" fmla="*/ 26872 w 36796"/>
                  <a:gd name="connsiteY8" fmla="*/ 8881 h 55845"/>
                  <a:gd name="connsiteX9" fmla="*/ 19315 w 36796"/>
                  <a:gd name="connsiteY9" fmla="*/ 6087 h 55845"/>
                  <a:gd name="connsiteX10" fmla="*/ 11412 w 36796"/>
                  <a:gd name="connsiteY10" fmla="*/ 9054 h 55845"/>
                  <a:gd name="connsiteX11" fmla="*/ 8410 w 36796"/>
                  <a:gd name="connsiteY11" fmla="*/ 17229 h 55845"/>
                  <a:gd name="connsiteX12" fmla="*/ 1405 w 36796"/>
                  <a:gd name="connsiteY12" fmla="*/ 16504 h 55845"/>
                  <a:gd name="connsiteX13" fmla="*/ 6822 w 36796"/>
                  <a:gd name="connsiteY13" fmla="*/ 4569 h 55845"/>
                  <a:gd name="connsiteX14" fmla="*/ 19453 w 36796"/>
                  <a:gd name="connsiteY14" fmla="*/ 430 h 55845"/>
                  <a:gd name="connsiteX15" fmla="*/ 32117 w 36796"/>
                  <a:gd name="connsiteY15" fmla="*/ 4880 h 55845"/>
                  <a:gd name="connsiteX16" fmla="*/ 36810 w 36796"/>
                  <a:gd name="connsiteY16" fmla="*/ 15849 h 55845"/>
                  <a:gd name="connsiteX17" fmla="*/ 35430 w 36796"/>
                  <a:gd name="connsiteY17" fmla="*/ 22437 h 55845"/>
                  <a:gd name="connsiteX18" fmla="*/ 30909 w 36796"/>
                  <a:gd name="connsiteY18" fmla="*/ 29233 h 55845"/>
                  <a:gd name="connsiteX19" fmla="*/ 20384 w 36796"/>
                  <a:gd name="connsiteY19" fmla="*/ 38995 h 55845"/>
                  <a:gd name="connsiteX20" fmla="*/ 12447 w 36796"/>
                  <a:gd name="connsiteY20" fmla="*/ 46031 h 55845"/>
                  <a:gd name="connsiteX21" fmla="*/ 9583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879" y="49722"/>
                    </a:moveTo>
                    <a:lnTo>
                      <a:pt x="36879" y="56276"/>
                    </a:lnTo>
                    <a:lnTo>
                      <a:pt x="93" y="56276"/>
                    </a:lnTo>
                    <a:cubicBezTo>
                      <a:pt x="24" y="54620"/>
                      <a:pt x="300" y="53034"/>
                      <a:pt x="887" y="51516"/>
                    </a:cubicBezTo>
                    <a:cubicBezTo>
                      <a:pt x="1819" y="49032"/>
                      <a:pt x="3303" y="46583"/>
                      <a:pt x="5373" y="44134"/>
                    </a:cubicBezTo>
                    <a:cubicBezTo>
                      <a:pt x="7409" y="41720"/>
                      <a:pt x="10411" y="38926"/>
                      <a:pt x="14345" y="35718"/>
                    </a:cubicBezTo>
                    <a:cubicBezTo>
                      <a:pt x="20384" y="30785"/>
                      <a:pt x="24456" y="26853"/>
                      <a:pt x="26596" y="23921"/>
                    </a:cubicBezTo>
                    <a:cubicBezTo>
                      <a:pt x="28666" y="21058"/>
                      <a:pt x="29736" y="18298"/>
                      <a:pt x="29771" y="15711"/>
                    </a:cubicBezTo>
                    <a:cubicBezTo>
                      <a:pt x="29736" y="13020"/>
                      <a:pt x="28770" y="10744"/>
                      <a:pt x="26872" y="8881"/>
                    </a:cubicBezTo>
                    <a:cubicBezTo>
                      <a:pt x="24905" y="7019"/>
                      <a:pt x="22386" y="6087"/>
                      <a:pt x="19315" y="6087"/>
                    </a:cubicBezTo>
                    <a:cubicBezTo>
                      <a:pt x="16002" y="6087"/>
                      <a:pt x="13379" y="7088"/>
                      <a:pt x="11412" y="9054"/>
                    </a:cubicBezTo>
                    <a:cubicBezTo>
                      <a:pt x="9411" y="11020"/>
                      <a:pt x="8410" y="13745"/>
                      <a:pt x="8410" y="17229"/>
                    </a:cubicBezTo>
                    <a:lnTo>
                      <a:pt x="1405" y="16504"/>
                    </a:lnTo>
                    <a:cubicBezTo>
                      <a:pt x="1853" y="11296"/>
                      <a:pt x="3648" y="7329"/>
                      <a:pt x="6822" y="4569"/>
                    </a:cubicBezTo>
                    <a:cubicBezTo>
                      <a:pt x="9928" y="1844"/>
                      <a:pt x="14138" y="465"/>
                      <a:pt x="19453" y="430"/>
                    </a:cubicBezTo>
                    <a:cubicBezTo>
                      <a:pt x="24767" y="465"/>
                      <a:pt x="29011" y="1948"/>
                      <a:pt x="32117" y="4880"/>
                    </a:cubicBezTo>
                    <a:cubicBezTo>
                      <a:pt x="35223" y="7846"/>
                      <a:pt x="36776" y="11503"/>
                      <a:pt x="36810" y="15849"/>
                    </a:cubicBezTo>
                    <a:cubicBezTo>
                      <a:pt x="36776" y="18126"/>
                      <a:pt x="36327" y="20299"/>
                      <a:pt x="35430" y="22437"/>
                    </a:cubicBezTo>
                    <a:cubicBezTo>
                      <a:pt x="34533" y="24576"/>
                      <a:pt x="33014" y="26853"/>
                      <a:pt x="30909" y="29233"/>
                    </a:cubicBezTo>
                    <a:cubicBezTo>
                      <a:pt x="28770" y="31613"/>
                      <a:pt x="25250" y="34855"/>
                      <a:pt x="20384" y="38995"/>
                    </a:cubicBezTo>
                    <a:cubicBezTo>
                      <a:pt x="16243" y="42444"/>
                      <a:pt x="13621" y="44790"/>
                      <a:pt x="12447" y="46031"/>
                    </a:cubicBezTo>
                    <a:cubicBezTo>
                      <a:pt x="11274" y="47273"/>
                      <a:pt x="10308" y="48515"/>
                      <a:pt x="9583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08646F9-77D3-238A-B188-F6DE1D94114D}"/>
                  </a:ext>
                </a:extLst>
              </p:cNvPr>
              <p:cNvSpPr/>
              <p:nvPr/>
            </p:nvSpPr>
            <p:spPr>
              <a:xfrm>
                <a:off x="1422353" y="5184780"/>
                <a:ext cx="36269" cy="56811"/>
              </a:xfrm>
              <a:custGeom>
                <a:avLst/>
                <a:gdLst>
                  <a:gd name="connsiteX0" fmla="*/ 89 w 36269"/>
                  <a:gd name="connsiteY0" fmla="*/ 28853 h 56811"/>
                  <a:gd name="connsiteX1" fmla="*/ 2091 w 36269"/>
                  <a:gd name="connsiteY1" fmla="*/ 12986 h 56811"/>
                  <a:gd name="connsiteX2" fmla="*/ 8130 w 36269"/>
                  <a:gd name="connsiteY2" fmla="*/ 3707 h 56811"/>
                  <a:gd name="connsiteX3" fmla="*/ 18206 w 36269"/>
                  <a:gd name="connsiteY3" fmla="*/ 430 h 56811"/>
                  <a:gd name="connsiteX4" fmla="*/ 26074 w 36269"/>
                  <a:gd name="connsiteY4" fmla="*/ 2224 h 56811"/>
                  <a:gd name="connsiteX5" fmla="*/ 31630 w 36269"/>
                  <a:gd name="connsiteY5" fmla="*/ 7432 h 56811"/>
                  <a:gd name="connsiteX6" fmla="*/ 35081 w 36269"/>
                  <a:gd name="connsiteY6" fmla="*/ 15711 h 56811"/>
                  <a:gd name="connsiteX7" fmla="*/ 36358 w 36269"/>
                  <a:gd name="connsiteY7" fmla="*/ 28853 h 56811"/>
                  <a:gd name="connsiteX8" fmla="*/ 34322 w 36269"/>
                  <a:gd name="connsiteY8" fmla="*/ 44652 h 56811"/>
                  <a:gd name="connsiteX9" fmla="*/ 28317 w 36269"/>
                  <a:gd name="connsiteY9" fmla="*/ 53965 h 56811"/>
                  <a:gd name="connsiteX10" fmla="*/ 18206 w 36269"/>
                  <a:gd name="connsiteY10" fmla="*/ 57242 h 56811"/>
                  <a:gd name="connsiteX11" fmla="*/ 5576 w 36269"/>
                  <a:gd name="connsiteY11" fmla="*/ 51447 h 56811"/>
                  <a:gd name="connsiteX12" fmla="*/ 89 w 36269"/>
                  <a:gd name="connsiteY12" fmla="*/ 28853 h 56811"/>
                  <a:gd name="connsiteX13" fmla="*/ 7094 w 36269"/>
                  <a:gd name="connsiteY13" fmla="*/ 28853 h 56811"/>
                  <a:gd name="connsiteX14" fmla="*/ 10304 w 36269"/>
                  <a:gd name="connsiteY14" fmla="*/ 47101 h 56811"/>
                  <a:gd name="connsiteX15" fmla="*/ 18206 w 36269"/>
                  <a:gd name="connsiteY15" fmla="*/ 51619 h 56811"/>
                  <a:gd name="connsiteX16" fmla="*/ 26143 w 36269"/>
                  <a:gd name="connsiteY16" fmla="*/ 47066 h 56811"/>
                  <a:gd name="connsiteX17" fmla="*/ 29352 w 36269"/>
                  <a:gd name="connsiteY17" fmla="*/ 28853 h 56811"/>
                  <a:gd name="connsiteX18" fmla="*/ 26143 w 36269"/>
                  <a:gd name="connsiteY18" fmla="*/ 10606 h 56811"/>
                  <a:gd name="connsiteX19" fmla="*/ 18137 w 36269"/>
                  <a:gd name="connsiteY19" fmla="*/ 6087 h 56811"/>
                  <a:gd name="connsiteX20" fmla="*/ 10614 w 36269"/>
                  <a:gd name="connsiteY20" fmla="*/ 10054 h 56811"/>
                  <a:gd name="connsiteX21" fmla="*/ 7094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89" y="28853"/>
                    </a:moveTo>
                    <a:cubicBezTo>
                      <a:pt x="55" y="22299"/>
                      <a:pt x="710" y="17022"/>
                      <a:pt x="2091" y="12986"/>
                    </a:cubicBezTo>
                    <a:cubicBezTo>
                      <a:pt x="3402" y="8985"/>
                      <a:pt x="5438" y="5880"/>
                      <a:pt x="8130" y="3707"/>
                    </a:cubicBezTo>
                    <a:cubicBezTo>
                      <a:pt x="10787" y="1534"/>
                      <a:pt x="14134" y="465"/>
                      <a:pt x="18206" y="430"/>
                    </a:cubicBezTo>
                    <a:cubicBezTo>
                      <a:pt x="21174" y="465"/>
                      <a:pt x="23796" y="1051"/>
                      <a:pt x="26074" y="2224"/>
                    </a:cubicBezTo>
                    <a:cubicBezTo>
                      <a:pt x="28317" y="3431"/>
                      <a:pt x="30180" y="5156"/>
                      <a:pt x="31630" y="7432"/>
                    </a:cubicBezTo>
                    <a:cubicBezTo>
                      <a:pt x="33079" y="9709"/>
                      <a:pt x="34218" y="12469"/>
                      <a:pt x="35081" y="15711"/>
                    </a:cubicBezTo>
                    <a:cubicBezTo>
                      <a:pt x="35909" y="18954"/>
                      <a:pt x="36323" y="23334"/>
                      <a:pt x="36358" y="28853"/>
                    </a:cubicBezTo>
                    <a:cubicBezTo>
                      <a:pt x="36323" y="35373"/>
                      <a:pt x="35667" y="40650"/>
                      <a:pt x="34322" y="44652"/>
                    </a:cubicBezTo>
                    <a:cubicBezTo>
                      <a:pt x="32976" y="48687"/>
                      <a:pt x="30974" y="51792"/>
                      <a:pt x="28317" y="53965"/>
                    </a:cubicBezTo>
                    <a:cubicBezTo>
                      <a:pt x="25625" y="56138"/>
                      <a:pt x="22244" y="57207"/>
                      <a:pt x="18206" y="57242"/>
                    </a:cubicBezTo>
                    <a:cubicBezTo>
                      <a:pt x="12823" y="57207"/>
                      <a:pt x="8613" y="55310"/>
                      <a:pt x="5576" y="51447"/>
                    </a:cubicBezTo>
                    <a:cubicBezTo>
                      <a:pt x="1884" y="46859"/>
                      <a:pt x="55" y="39305"/>
                      <a:pt x="89" y="28853"/>
                    </a:cubicBezTo>
                    <a:close/>
                    <a:moveTo>
                      <a:pt x="7094" y="28853"/>
                    </a:moveTo>
                    <a:cubicBezTo>
                      <a:pt x="7094" y="37994"/>
                      <a:pt x="8164" y="44100"/>
                      <a:pt x="10304" y="47101"/>
                    </a:cubicBezTo>
                    <a:cubicBezTo>
                      <a:pt x="12443" y="50136"/>
                      <a:pt x="15066" y="51619"/>
                      <a:pt x="18206" y="51619"/>
                    </a:cubicBezTo>
                    <a:cubicBezTo>
                      <a:pt x="21346" y="51619"/>
                      <a:pt x="24003" y="50102"/>
                      <a:pt x="26143" y="47066"/>
                    </a:cubicBezTo>
                    <a:cubicBezTo>
                      <a:pt x="28282" y="44031"/>
                      <a:pt x="29352" y="37960"/>
                      <a:pt x="29352" y="28853"/>
                    </a:cubicBezTo>
                    <a:cubicBezTo>
                      <a:pt x="29352" y="19678"/>
                      <a:pt x="28282" y="13607"/>
                      <a:pt x="26143" y="10606"/>
                    </a:cubicBezTo>
                    <a:cubicBezTo>
                      <a:pt x="24003" y="7605"/>
                      <a:pt x="21312" y="6087"/>
                      <a:pt x="18137" y="6087"/>
                    </a:cubicBezTo>
                    <a:cubicBezTo>
                      <a:pt x="14962" y="6087"/>
                      <a:pt x="12478" y="7432"/>
                      <a:pt x="10614" y="10054"/>
                    </a:cubicBezTo>
                    <a:cubicBezTo>
                      <a:pt x="8268" y="13503"/>
                      <a:pt x="7094" y="19747"/>
                      <a:pt x="7094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BA3903E-55E1-225A-3D1C-2CEB80B83DE4}"/>
                  </a:ext>
                </a:extLst>
              </p:cNvPr>
              <p:cNvSpPr/>
              <p:nvPr/>
            </p:nvSpPr>
            <p:spPr>
              <a:xfrm>
                <a:off x="1465589" y="5184780"/>
                <a:ext cx="36269" cy="56811"/>
              </a:xfrm>
              <a:custGeom>
                <a:avLst/>
                <a:gdLst>
                  <a:gd name="connsiteX0" fmla="*/ 94 w 36269"/>
                  <a:gd name="connsiteY0" fmla="*/ 28853 h 56811"/>
                  <a:gd name="connsiteX1" fmla="*/ 2095 w 36269"/>
                  <a:gd name="connsiteY1" fmla="*/ 12986 h 56811"/>
                  <a:gd name="connsiteX2" fmla="*/ 8134 w 36269"/>
                  <a:gd name="connsiteY2" fmla="*/ 3707 h 56811"/>
                  <a:gd name="connsiteX3" fmla="*/ 18211 w 36269"/>
                  <a:gd name="connsiteY3" fmla="*/ 430 h 56811"/>
                  <a:gd name="connsiteX4" fmla="*/ 26079 w 36269"/>
                  <a:gd name="connsiteY4" fmla="*/ 2224 h 56811"/>
                  <a:gd name="connsiteX5" fmla="*/ 31635 w 36269"/>
                  <a:gd name="connsiteY5" fmla="*/ 7432 h 56811"/>
                  <a:gd name="connsiteX6" fmla="*/ 35086 w 36269"/>
                  <a:gd name="connsiteY6" fmla="*/ 15711 h 56811"/>
                  <a:gd name="connsiteX7" fmla="*/ 36362 w 36269"/>
                  <a:gd name="connsiteY7" fmla="*/ 28853 h 56811"/>
                  <a:gd name="connsiteX8" fmla="*/ 34326 w 36269"/>
                  <a:gd name="connsiteY8" fmla="*/ 44652 h 56811"/>
                  <a:gd name="connsiteX9" fmla="*/ 28322 w 36269"/>
                  <a:gd name="connsiteY9" fmla="*/ 53965 h 56811"/>
                  <a:gd name="connsiteX10" fmla="*/ 18211 w 36269"/>
                  <a:gd name="connsiteY10" fmla="*/ 57242 h 56811"/>
                  <a:gd name="connsiteX11" fmla="*/ 5581 w 36269"/>
                  <a:gd name="connsiteY11" fmla="*/ 51447 h 56811"/>
                  <a:gd name="connsiteX12" fmla="*/ 94 w 36269"/>
                  <a:gd name="connsiteY12" fmla="*/ 28853 h 56811"/>
                  <a:gd name="connsiteX13" fmla="*/ 7099 w 36269"/>
                  <a:gd name="connsiteY13" fmla="*/ 28853 h 56811"/>
                  <a:gd name="connsiteX14" fmla="*/ 10309 w 36269"/>
                  <a:gd name="connsiteY14" fmla="*/ 47101 h 56811"/>
                  <a:gd name="connsiteX15" fmla="*/ 18211 w 36269"/>
                  <a:gd name="connsiteY15" fmla="*/ 51619 h 56811"/>
                  <a:gd name="connsiteX16" fmla="*/ 26148 w 36269"/>
                  <a:gd name="connsiteY16" fmla="*/ 47066 h 56811"/>
                  <a:gd name="connsiteX17" fmla="*/ 29357 w 36269"/>
                  <a:gd name="connsiteY17" fmla="*/ 28853 h 56811"/>
                  <a:gd name="connsiteX18" fmla="*/ 26148 w 36269"/>
                  <a:gd name="connsiteY18" fmla="*/ 10606 h 56811"/>
                  <a:gd name="connsiteX19" fmla="*/ 18142 w 36269"/>
                  <a:gd name="connsiteY19" fmla="*/ 6087 h 56811"/>
                  <a:gd name="connsiteX20" fmla="*/ 10619 w 36269"/>
                  <a:gd name="connsiteY20" fmla="*/ 10054 h 56811"/>
                  <a:gd name="connsiteX21" fmla="*/ 7099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94" y="28853"/>
                    </a:moveTo>
                    <a:cubicBezTo>
                      <a:pt x="59" y="22299"/>
                      <a:pt x="715" y="17022"/>
                      <a:pt x="2095" y="12986"/>
                    </a:cubicBezTo>
                    <a:cubicBezTo>
                      <a:pt x="3407" y="8985"/>
                      <a:pt x="5443" y="5880"/>
                      <a:pt x="8134" y="3707"/>
                    </a:cubicBezTo>
                    <a:cubicBezTo>
                      <a:pt x="10792" y="1534"/>
                      <a:pt x="14139" y="465"/>
                      <a:pt x="18211" y="430"/>
                    </a:cubicBezTo>
                    <a:cubicBezTo>
                      <a:pt x="21179" y="465"/>
                      <a:pt x="23801" y="1051"/>
                      <a:pt x="26079" y="2224"/>
                    </a:cubicBezTo>
                    <a:cubicBezTo>
                      <a:pt x="28322" y="3431"/>
                      <a:pt x="30185" y="5156"/>
                      <a:pt x="31635" y="7432"/>
                    </a:cubicBezTo>
                    <a:cubicBezTo>
                      <a:pt x="33084" y="9709"/>
                      <a:pt x="34223" y="12469"/>
                      <a:pt x="35086" y="15711"/>
                    </a:cubicBezTo>
                    <a:cubicBezTo>
                      <a:pt x="35914" y="18954"/>
                      <a:pt x="36328" y="23334"/>
                      <a:pt x="36362" y="28853"/>
                    </a:cubicBezTo>
                    <a:cubicBezTo>
                      <a:pt x="36328" y="35373"/>
                      <a:pt x="35672" y="40650"/>
                      <a:pt x="34326" y="44652"/>
                    </a:cubicBezTo>
                    <a:cubicBezTo>
                      <a:pt x="32981" y="48687"/>
                      <a:pt x="30979" y="51792"/>
                      <a:pt x="28322" y="53965"/>
                    </a:cubicBezTo>
                    <a:cubicBezTo>
                      <a:pt x="25630" y="56138"/>
                      <a:pt x="22248" y="57207"/>
                      <a:pt x="18211" y="57242"/>
                    </a:cubicBezTo>
                    <a:cubicBezTo>
                      <a:pt x="12828" y="57207"/>
                      <a:pt x="8618" y="55310"/>
                      <a:pt x="5581" y="51447"/>
                    </a:cubicBezTo>
                    <a:cubicBezTo>
                      <a:pt x="1888" y="46859"/>
                      <a:pt x="59" y="39305"/>
                      <a:pt x="94" y="28853"/>
                    </a:cubicBezTo>
                    <a:close/>
                    <a:moveTo>
                      <a:pt x="7099" y="28853"/>
                    </a:moveTo>
                    <a:cubicBezTo>
                      <a:pt x="7099" y="37994"/>
                      <a:pt x="8169" y="44100"/>
                      <a:pt x="10309" y="47101"/>
                    </a:cubicBezTo>
                    <a:cubicBezTo>
                      <a:pt x="12448" y="50136"/>
                      <a:pt x="15071" y="51619"/>
                      <a:pt x="18211" y="51619"/>
                    </a:cubicBezTo>
                    <a:cubicBezTo>
                      <a:pt x="21351" y="51619"/>
                      <a:pt x="24008" y="50102"/>
                      <a:pt x="26148" y="47066"/>
                    </a:cubicBezTo>
                    <a:cubicBezTo>
                      <a:pt x="28287" y="44031"/>
                      <a:pt x="29357" y="37960"/>
                      <a:pt x="29357" y="28853"/>
                    </a:cubicBezTo>
                    <a:cubicBezTo>
                      <a:pt x="29357" y="19678"/>
                      <a:pt x="28287" y="13607"/>
                      <a:pt x="26148" y="10606"/>
                    </a:cubicBezTo>
                    <a:cubicBezTo>
                      <a:pt x="24008" y="7605"/>
                      <a:pt x="21317" y="6087"/>
                      <a:pt x="18142" y="6087"/>
                    </a:cubicBezTo>
                    <a:cubicBezTo>
                      <a:pt x="14967" y="6087"/>
                      <a:pt x="12483" y="7432"/>
                      <a:pt x="10619" y="10054"/>
                    </a:cubicBezTo>
                    <a:cubicBezTo>
                      <a:pt x="8273" y="13503"/>
                      <a:pt x="7099" y="19747"/>
                      <a:pt x="7099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1C71953A-0D07-18AA-6170-DA3061056D9B}"/>
                  </a:ext>
                </a:extLst>
              </p:cNvPr>
              <p:cNvSpPr/>
              <p:nvPr/>
            </p:nvSpPr>
            <p:spPr>
              <a:xfrm>
                <a:off x="1508515" y="5184780"/>
                <a:ext cx="36752" cy="56811"/>
              </a:xfrm>
              <a:custGeom>
                <a:avLst/>
                <a:gdLst>
                  <a:gd name="connsiteX0" fmla="*/ 35849 w 36752"/>
                  <a:gd name="connsiteY0" fmla="*/ 14262 h 56811"/>
                  <a:gd name="connsiteX1" fmla="*/ 29051 w 36752"/>
                  <a:gd name="connsiteY1" fmla="*/ 14814 h 56811"/>
                  <a:gd name="connsiteX2" fmla="*/ 26463 w 36752"/>
                  <a:gd name="connsiteY2" fmla="*/ 8950 h 56811"/>
                  <a:gd name="connsiteX3" fmla="*/ 19630 w 36752"/>
                  <a:gd name="connsiteY3" fmla="*/ 6053 h 56811"/>
                  <a:gd name="connsiteX4" fmla="*/ 13901 w 36752"/>
                  <a:gd name="connsiteY4" fmla="*/ 7846 h 56811"/>
                  <a:gd name="connsiteX5" fmla="*/ 8829 w 36752"/>
                  <a:gd name="connsiteY5" fmla="*/ 14745 h 56811"/>
                  <a:gd name="connsiteX6" fmla="*/ 6896 w 36752"/>
                  <a:gd name="connsiteY6" fmla="*/ 27577 h 56811"/>
                  <a:gd name="connsiteX7" fmla="*/ 12901 w 36752"/>
                  <a:gd name="connsiteY7" fmla="*/ 22023 h 56811"/>
                  <a:gd name="connsiteX8" fmla="*/ 20389 w 36752"/>
                  <a:gd name="connsiteY8" fmla="*/ 20195 h 56811"/>
                  <a:gd name="connsiteX9" fmla="*/ 32018 w 36752"/>
                  <a:gd name="connsiteY9" fmla="*/ 25231 h 56811"/>
                  <a:gd name="connsiteX10" fmla="*/ 36850 w 36752"/>
                  <a:gd name="connsiteY10" fmla="*/ 38201 h 56811"/>
                  <a:gd name="connsiteX11" fmla="*/ 34572 w 36752"/>
                  <a:gd name="connsiteY11" fmla="*/ 47963 h 56811"/>
                  <a:gd name="connsiteX12" fmla="*/ 28361 w 36752"/>
                  <a:gd name="connsiteY12" fmla="*/ 54862 h 56811"/>
                  <a:gd name="connsiteX13" fmla="*/ 19423 w 36752"/>
                  <a:gd name="connsiteY13" fmla="*/ 57242 h 56811"/>
                  <a:gd name="connsiteX14" fmla="*/ 5481 w 36752"/>
                  <a:gd name="connsiteY14" fmla="*/ 50964 h 56811"/>
                  <a:gd name="connsiteX15" fmla="*/ 98 w 36752"/>
                  <a:gd name="connsiteY15" fmla="*/ 30233 h 56811"/>
                  <a:gd name="connsiteX16" fmla="*/ 6034 w 36752"/>
                  <a:gd name="connsiteY16" fmla="*/ 6812 h 56811"/>
                  <a:gd name="connsiteX17" fmla="*/ 20044 w 36752"/>
                  <a:gd name="connsiteY17" fmla="*/ 430 h 56811"/>
                  <a:gd name="connsiteX18" fmla="*/ 30811 w 36752"/>
                  <a:gd name="connsiteY18" fmla="*/ 4121 h 56811"/>
                  <a:gd name="connsiteX19" fmla="*/ 35849 w 36752"/>
                  <a:gd name="connsiteY19" fmla="*/ 14262 h 56811"/>
                  <a:gd name="connsiteX20" fmla="*/ 7932 w 36752"/>
                  <a:gd name="connsiteY20" fmla="*/ 38270 h 56811"/>
                  <a:gd name="connsiteX21" fmla="*/ 9415 w 36752"/>
                  <a:gd name="connsiteY21" fmla="*/ 45031 h 56811"/>
                  <a:gd name="connsiteX22" fmla="*/ 13625 w 36752"/>
                  <a:gd name="connsiteY22" fmla="*/ 49929 h 56811"/>
                  <a:gd name="connsiteX23" fmla="*/ 19285 w 36752"/>
                  <a:gd name="connsiteY23" fmla="*/ 51619 h 56811"/>
                  <a:gd name="connsiteX24" fmla="*/ 26739 w 36752"/>
                  <a:gd name="connsiteY24" fmla="*/ 48135 h 56811"/>
                  <a:gd name="connsiteX25" fmla="*/ 29844 w 36752"/>
                  <a:gd name="connsiteY25" fmla="*/ 38615 h 56811"/>
                  <a:gd name="connsiteX26" fmla="*/ 26773 w 36752"/>
                  <a:gd name="connsiteY26" fmla="*/ 29543 h 56811"/>
                  <a:gd name="connsiteX27" fmla="*/ 19043 w 36752"/>
                  <a:gd name="connsiteY27" fmla="*/ 26232 h 56811"/>
                  <a:gd name="connsiteX28" fmla="*/ 11141 w 36752"/>
                  <a:gd name="connsiteY28" fmla="*/ 29543 h 56811"/>
                  <a:gd name="connsiteX29" fmla="*/ 7932 w 36752"/>
                  <a:gd name="connsiteY29" fmla="*/ 38270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752" h="56811">
                    <a:moveTo>
                      <a:pt x="35849" y="14262"/>
                    </a:moveTo>
                    <a:lnTo>
                      <a:pt x="29051" y="14814"/>
                    </a:lnTo>
                    <a:cubicBezTo>
                      <a:pt x="28430" y="12158"/>
                      <a:pt x="27567" y="10192"/>
                      <a:pt x="26463" y="8950"/>
                    </a:cubicBezTo>
                    <a:cubicBezTo>
                      <a:pt x="24599" y="7053"/>
                      <a:pt x="22322" y="6087"/>
                      <a:pt x="19630" y="6053"/>
                    </a:cubicBezTo>
                    <a:cubicBezTo>
                      <a:pt x="17456" y="6087"/>
                      <a:pt x="15523" y="6674"/>
                      <a:pt x="13901" y="7846"/>
                    </a:cubicBezTo>
                    <a:cubicBezTo>
                      <a:pt x="11727" y="9433"/>
                      <a:pt x="10037" y="11744"/>
                      <a:pt x="8829" y="14745"/>
                    </a:cubicBezTo>
                    <a:cubicBezTo>
                      <a:pt x="7552" y="17746"/>
                      <a:pt x="6931" y="22023"/>
                      <a:pt x="6896" y="27577"/>
                    </a:cubicBezTo>
                    <a:cubicBezTo>
                      <a:pt x="8518" y="25093"/>
                      <a:pt x="10520" y="23231"/>
                      <a:pt x="12901" y="22023"/>
                    </a:cubicBezTo>
                    <a:cubicBezTo>
                      <a:pt x="15282" y="20816"/>
                      <a:pt x="17766" y="20230"/>
                      <a:pt x="20389" y="20195"/>
                    </a:cubicBezTo>
                    <a:cubicBezTo>
                      <a:pt x="24910" y="20230"/>
                      <a:pt x="28775" y="21885"/>
                      <a:pt x="32018" y="25231"/>
                    </a:cubicBezTo>
                    <a:cubicBezTo>
                      <a:pt x="35193" y="28577"/>
                      <a:pt x="36815" y="32924"/>
                      <a:pt x="36850" y="38201"/>
                    </a:cubicBezTo>
                    <a:cubicBezTo>
                      <a:pt x="36815" y="41720"/>
                      <a:pt x="36056" y="44962"/>
                      <a:pt x="34572" y="47963"/>
                    </a:cubicBezTo>
                    <a:cubicBezTo>
                      <a:pt x="33054" y="50964"/>
                      <a:pt x="30983" y="53275"/>
                      <a:pt x="28361" y="54862"/>
                    </a:cubicBezTo>
                    <a:cubicBezTo>
                      <a:pt x="25703" y="56449"/>
                      <a:pt x="22736" y="57207"/>
                      <a:pt x="19423" y="57242"/>
                    </a:cubicBezTo>
                    <a:cubicBezTo>
                      <a:pt x="13694" y="57207"/>
                      <a:pt x="9036" y="55138"/>
                      <a:pt x="5481" y="50964"/>
                    </a:cubicBezTo>
                    <a:cubicBezTo>
                      <a:pt x="1858" y="46790"/>
                      <a:pt x="64" y="39891"/>
                      <a:pt x="98" y="30233"/>
                    </a:cubicBezTo>
                    <a:cubicBezTo>
                      <a:pt x="64" y="19540"/>
                      <a:pt x="2031" y="11710"/>
                      <a:pt x="6034" y="6812"/>
                    </a:cubicBezTo>
                    <a:cubicBezTo>
                      <a:pt x="9484" y="2569"/>
                      <a:pt x="14178" y="465"/>
                      <a:pt x="20044" y="430"/>
                    </a:cubicBezTo>
                    <a:cubicBezTo>
                      <a:pt x="24427" y="465"/>
                      <a:pt x="28015" y="1672"/>
                      <a:pt x="30811" y="4121"/>
                    </a:cubicBezTo>
                    <a:cubicBezTo>
                      <a:pt x="33606" y="6570"/>
                      <a:pt x="35262" y="9951"/>
                      <a:pt x="35849" y="14262"/>
                    </a:cubicBezTo>
                    <a:close/>
                    <a:moveTo>
                      <a:pt x="7932" y="38270"/>
                    </a:moveTo>
                    <a:cubicBezTo>
                      <a:pt x="7932" y="40616"/>
                      <a:pt x="8415" y="42892"/>
                      <a:pt x="9415" y="45031"/>
                    </a:cubicBezTo>
                    <a:cubicBezTo>
                      <a:pt x="10416" y="47204"/>
                      <a:pt x="11831" y="48825"/>
                      <a:pt x="13625" y="49929"/>
                    </a:cubicBezTo>
                    <a:cubicBezTo>
                      <a:pt x="15420" y="51067"/>
                      <a:pt x="17283" y="51619"/>
                      <a:pt x="19285" y="51619"/>
                    </a:cubicBezTo>
                    <a:cubicBezTo>
                      <a:pt x="22149" y="51619"/>
                      <a:pt x="24634" y="50481"/>
                      <a:pt x="26739" y="48135"/>
                    </a:cubicBezTo>
                    <a:cubicBezTo>
                      <a:pt x="28775" y="45824"/>
                      <a:pt x="29810" y="42651"/>
                      <a:pt x="29844" y="38615"/>
                    </a:cubicBezTo>
                    <a:cubicBezTo>
                      <a:pt x="29810" y="34821"/>
                      <a:pt x="28809" y="31785"/>
                      <a:pt x="26773" y="29543"/>
                    </a:cubicBezTo>
                    <a:cubicBezTo>
                      <a:pt x="24703" y="27370"/>
                      <a:pt x="22114" y="26266"/>
                      <a:pt x="19043" y="26232"/>
                    </a:cubicBezTo>
                    <a:cubicBezTo>
                      <a:pt x="15903" y="26266"/>
                      <a:pt x="13280" y="27370"/>
                      <a:pt x="11141" y="29543"/>
                    </a:cubicBezTo>
                    <a:cubicBezTo>
                      <a:pt x="9001" y="31785"/>
                      <a:pt x="7932" y="34683"/>
                      <a:pt x="7932" y="382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1" name="Graphic 2">
              <a:extLst>
                <a:ext uri="{FF2B5EF4-FFF2-40B4-BE49-F238E27FC236}">
                  <a16:creationId xmlns:a16="http://schemas.microsoft.com/office/drawing/2014/main" id="{48BFA63E-7DD1-2C59-4C0F-E186E285ACDA}"/>
                </a:ext>
              </a:extLst>
            </p:cNvPr>
            <p:cNvGrpSpPr/>
            <p:nvPr/>
          </p:nvGrpSpPr>
          <p:grpSpPr>
            <a:xfrm>
              <a:off x="1618216" y="5184780"/>
              <a:ext cx="167095" cy="56811"/>
              <a:chOff x="1618216" y="5184780"/>
              <a:chExt cx="167095" cy="56811"/>
            </a:xfrm>
          </p:grpSpPr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BEC1F8C-AF57-C7AB-C02A-888CAF33C79C}"/>
                  </a:ext>
                </a:extLst>
              </p:cNvPr>
              <p:cNvSpPr/>
              <p:nvPr/>
            </p:nvSpPr>
            <p:spPr>
              <a:xfrm>
                <a:off x="1618216" y="5184780"/>
                <a:ext cx="36796" cy="55845"/>
              </a:xfrm>
              <a:custGeom>
                <a:avLst/>
                <a:gdLst>
                  <a:gd name="connsiteX0" fmla="*/ 36907 w 36796"/>
                  <a:gd name="connsiteY0" fmla="*/ 49722 h 55845"/>
                  <a:gd name="connsiteX1" fmla="*/ 36907 w 36796"/>
                  <a:gd name="connsiteY1" fmla="*/ 56276 h 55845"/>
                  <a:gd name="connsiteX2" fmla="*/ 120 w 36796"/>
                  <a:gd name="connsiteY2" fmla="*/ 56276 h 55845"/>
                  <a:gd name="connsiteX3" fmla="*/ 914 w 36796"/>
                  <a:gd name="connsiteY3" fmla="*/ 51516 h 55845"/>
                  <a:gd name="connsiteX4" fmla="*/ 5400 w 36796"/>
                  <a:gd name="connsiteY4" fmla="*/ 44134 h 55845"/>
                  <a:gd name="connsiteX5" fmla="*/ 14372 w 36796"/>
                  <a:gd name="connsiteY5" fmla="*/ 35718 h 55845"/>
                  <a:gd name="connsiteX6" fmla="*/ 26623 w 36796"/>
                  <a:gd name="connsiteY6" fmla="*/ 23921 h 55845"/>
                  <a:gd name="connsiteX7" fmla="*/ 29798 w 36796"/>
                  <a:gd name="connsiteY7" fmla="*/ 15711 h 55845"/>
                  <a:gd name="connsiteX8" fmla="*/ 26899 w 36796"/>
                  <a:gd name="connsiteY8" fmla="*/ 8881 h 55845"/>
                  <a:gd name="connsiteX9" fmla="*/ 19342 w 36796"/>
                  <a:gd name="connsiteY9" fmla="*/ 6087 h 55845"/>
                  <a:gd name="connsiteX10" fmla="*/ 11439 w 36796"/>
                  <a:gd name="connsiteY10" fmla="*/ 9054 h 55845"/>
                  <a:gd name="connsiteX11" fmla="*/ 8437 w 36796"/>
                  <a:gd name="connsiteY11" fmla="*/ 17229 h 55845"/>
                  <a:gd name="connsiteX12" fmla="*/ 1432 w 36796"/>
                  <a:gd name="connsiteY12" fmla="*/ 16504 h 55845"/>
                  <a:gd name="connsiteX13" fmla="*/ 6850 w 36796"/>
                  <a:gd name="connsiteY13" fmla="*/ 4569 h 55845"/>
                  <a:gd name="connsiteX14" fmla="*/ 19480 w 36796"/>
                  <a:gd name="connsiteY14" fmla="*/ 430 h 55845"/>
                  <a:gd name="connsiteX15" fmla="*/ 32144 w 36796"/>
                  <a:gd name="connsiteY15" fmla="*/ 4880 h 55845"/>
                  <a:gd name="connsiteX16" fmla="*/ 36838 w 36796"/>
                  <a:gd name="connsiteY16" fmla="*/ 15849 h 55845"/>
                  <a:gd name="connsiteX17" fmla="*/ 35457 w 36796"/>
                  <a:gd name="connsiteY17" fmla="*/ 22437 h 55845"/>
                  <a:gd name="connsiteX18" fmla="*/ 30937 w 36796"/>
                  <a:gd name="connsiteY18" fmla="*/ 29233 h 55845"/>
                  <a:gd name="connsiteX19" fmla="*/ 20411 w 36796"/>
                  <a:gd name="connsiteY19" fmla="*/ 38995 h 55845"/>
                  <a:gd name="connsiteX20" fmla="*/ 12474 w 36796"/>
                  <a:gd name="connsiteY20" fmla="*/ 46031 h 55845"/>
                  <a:gd name="connsiteX21" fmla="*/ 9610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907" y="49722"/>
                    </a:moveTo>
                    <a:lnTo>
                      <a:pt x="36907" y="56276"/>
                    </a:lnTo>
                    <a:lnTo>
                      <a:pt x="120" y="56276"/>
                    </a:lnTo>
                    <a:cubicBezTo>
                      <a:pt x="51" y="54620"/>
                      <a:pt x="328" y="53034"/>
                      <a:pt x="914" y="51516"/>
                    </a:cubicBezTo>
                    <a:cubicBezTo>
                      <a:pt x="1846" y="49032"/>
                      <a:pt x="3330" y="46583"/>
                      <a:pt x="5400" y="44134"/>
                    </a:cubicBezTo>
                    <a:cubicBezTo>
                      <a:pt x="7436" y="41720"/>
                      <a:pt x="10438" y="38926"/>
                      <a:pt x="14372" y="35718"/>
                    </a:cubicBezTo>
                    <a:cubicBezTo>
                      <a:pt x="20411" y="30785"/>
                      <a:pt x="24483" y="26853"/>
                      <a:pt x="26623" y="23921"/>
                    </a:cubicBezTo>
                    <a:cubicBezTo>
                      <a:pt x="28693" y="21058"/>
                      <a:pt x="29763" y="18298"/>
                      <a:pt x="29798" y="15711"/>
                    </a:cubicBezTo>
                    <a:cubicBezTo>
                      <a:pt x="29763" y="13020"/>
                      <a:pt x="28797" y="10744"/>
                      <a:pt x="26899" y="8881"/>
                    </a:cubicBezTo>
                    <a:cubicBezTo>
                      <a:pt x="24932" y="7019"/>
                      <a:pt x="22413" y="6087"/>
                      <a:pt x="19342" y="6087"/>
                    </a:cubicBezTo>
                    <a:cubicBezTo>
                      <a:pt x="16029" y="6087"/>
                      <a:pt x="13406" y="7088"/>
                      <a:pt x="11439" y="9054"/>
                    </a:cubicBezTo>
                    <a:cubicBezTo>
                      <a:pt x="9438" y="11020"/>
                      <a:pt x="8437" y="13745"/>
                      <a:pt x="8437" y="17229"/>
                    </a:cubicBezTo>
                    <a:lnTo>
                      <a:pt x="1432" y="16504"/>
                    </a:lnTo>
                    <a:cubicBezTo>
                      <a:pt x="1880" y="11296"/>
                      <a:pt x="3675" y="7329"/>
                      <a:pt x="6850" y="4569"/>
                    </a:cubicBezTo>
                    <a:cubicBezTo>
                      <a:pt x="9955" y="1844"/>
                      <a:pt x="14165" y="465"/>
                      <a:pt x="19480" y="430"/>
                    </a:cubicBezTo>
                    <a:cubicBezTo>
                      <a:pt x="24794" y="465"/>
                      <a:pt x="29039" y="1948"/>
                      <a:pt x="32144" y="4880"/>
                    </a:cubicBezTo>
                    <a:cubicBezTo>
                      <a:pt x="35250" y="7846"/>
                      <a:pt x="36803" y="11503"/>
                      <a:pt x="36838" y="15849"/>
                    </a:cubicBezTo>
                    <a:cubicBezTo>
                      <a:pt x="36803" y="18126"/>
                      <a:pt x="36354" y="20299"/>
                      <a:pt x="35457" y="22437"/>
                    </a:cubicBezTo>
                    <a:cubicBezTo>
                      <a:pt x="34560" y="24576"/>
                      <a:pt x="33042" y="26853"/>
                      <a:pt x="30937" y="29233"/>
                    </a:cubicBezTo>
                    <a:cubicBezTo>
                      <a:pt x="28797" y="31613"/>
                      <a:pt x="25277" y="34855"/>
                      <a:pt x="20411" y="38995"/>
                    </a:cubicBezTo>
                    <a:cubicBezTo>
                      <a:pt x="16270" y="42444"/>
                      <a:pt x="13648" y="44790"/>
                      <a:pt x="12474" y="46031"/>
                    </a:cubicBezTo>
                    <a:cubicBezTo>
                      <a:pt x="11301" y="47273"/>
                      <a:pt x="10335" y="48515"/>
                      <a:pt x="9610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4381931C-D876-5DE1-3C68-B390B66BC0B1}"/>
                  </a:ext>
                </a:extLst>
              </p:cNvPr>
              <p:cNvSpPr/>
              <p:nvPr/>
            </p:nvSpPr>
            <p:spPr>
              <a:xfrm>
                <a:off x="1662357" y="5184780"/>
                <a:ext cx="36269" cy="56811"/>
              </a:xfrm>
              <a:custGeom>
                <a:avLst/>
                <a:gdLst>
                  <a:gd name="connsiteX0" fmla="*/ 116 w 36269"/>
                  <a:gd name="connsiteY0" fmla="*/ 28853 h 56811"/>
                  <a:gd name="connsiteX1" fmla="*/ 2118 w 36269"/>
                  <a:gd name="connsiteY1" fmla="*/ 12986 h 56811"/>
                  <a:gd name="connsiteX2" fmla="*/ 8157 w 36269"/>
                  <a:gd name="connsiteY2" fmla="*/ 3707 h 56811"/>
                  <a:gd name="connsiteX3" fmla="*/ 18233 w 36269"/>
                  <a:gd name="connsiteY3" fmla="*/ 430 h 56811"/>
                  <a:gd name="connsiteX4" fmla="*/ 26101 w 36269"/>
                  <a:gd name="connsiteY4" fmla="*/ 2224 h 56811"/>
                  <a:gd name="connsiteX5" fmla="*/ 31657 w 36269"/>
                  <a:gd name="connsiteY5" fmla="*/ 7432 h 56811"/>
                  <a:gd name="connsiteX6" fmla="*/ 35108 w 36269"/>
                  <a:gd name="connsiteY6" fmla="*/ 15711 h 56811"/>
                  <a:gd name="connsiteX7" fmla="*/ 36385 w 36269"/>
                  <a:gd name="connsiteY7" fmla="*/ 28853 h 56811"/>
                  <a:gd name="connsiteX8" fmla="*/ 34349 w 36269"/>
                  <a:gd name="connsiteY8" fmla="*/ 44652 h 56811"/>
                  <a:gd name="connsiteX9" fmla="*/ 28344 w 36269"/>
                  <a:gd name="connsiteY9" fmla="*/ 53965 h 56811"/>
                  <a:gd name="connsiteX10" fmla="*/ 18233 w 36269"/>
                  <a:gd name="connsiteY10" fmla="*/ 57242 h 56811"/>
                  <a:gd name="connsiteX11" fmla="*/ 5603 w 36269"/>
                  <a:gd name="connsiteY11" fmla="*/ 51447 h 56811"/>
                  <a:gd name="connsiteX12" fmla="*/ 116 w 36269"/>
                  <a:gd name="connsiteY12" fmla="*/ 28853 h 56811"/>
                  <a:gd name="connsiteX13" fmla="*/ 7122 w 36269"/>
                  <a:gd name="connsiteY13" fmla="*/ 28853 h 56811"/>
                  <a:gd name="connsiteX14" fmla="*/ 10331 w 36269"/>
                  <a:gd name="connsiteY14" fmla="*/ 47101 h 56811"/>
                  <a:gd name="connsiteX15" fmla="*/ 18233 w 36269"/>
                  <a:gd name="connsiteY15" fmla="*/ 51619 h 56811"/>
                  <a:gd name="connsiteX16" fmla="*/ 26170 w 36269"/>
                  <a:gd name="connsiteY16" fmla="*/ 47066 h 56811"/>
                  <a:gd name="connsiteX17" fmla="*/ 29379 w 36269"/>
                  <a:gd name="connsiteY17" fmla="*/ 28853 h 56811"/>
                  <a:gd name="connsiteX18" fmla="*/ 26170 w 36269"/>
                  <a:gd name="connsiteY18" fmla="*/ 10606 h 56811"/>
                  <a:gd name="connsiteX19" fmla="*/ 18164 w 36269"/>
                  <a:gd name="connsiteY19" fmla="*/ 6087 h 56811"/>
                  <a:gd name="connsiteX20" fmla="*/ 10641 w 36269"/>
                  <a:gd name="connsiteY20" fmla="*/ 10054 h 56811"/>
                  <a:gd name="connsiteX21" fmla="*/ 7122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16" y="28853"/>
                    </a:moveTo>
                    <a:cubicBezTo>
                      <a:pt x="82" y="22299"/>
                      <a:pt x="737" y="17022"/>
                      <a:pt x="2118" y="12986"/>
                    </a:cubicBezTo>
                    <a:cubicBezTo>
                      <a:pt x="3429" y="8985"/>
                      <a:pt x="5465" y="5880"/>
                      <a:pt x="8157" y="3707"/>
                    </a:cubicBezTo>
                    <a:cubicBezTo>
                      <a:pt x="10814" y="1534"/>
                      <a:pt x="14161" y="465"/>
                      <a:pt x="18233" y="430"/>
                    </a:cubicBezTo>
                    <a:cubicBezTo>
                      <a:pt x="21201" y="465"/>
                      <a:pt x="23824" y="1051"/>
                      <a:pt x="26101" y="2224"/>
                    </a:cubicBezTo>
                    <a:cubicBezTo>
                      <a:pt x="28344" y="3431"/>
                      <a:pt x="30208" y="5156"/>
                      <a:pt x="31657" y="7432"/>
                    </a:cubicBezTo>
                    <a:cubicBezTo>
                      <a:pt x="33106" y="9709"/>
                      <a:pt x="34245" y="12469"/>
                      <a:pt x="35108" y="15711"/>
                    </a:cubicBezTo>
                    <a:cubicBezTo>
                      <a:pt x="35936" y="18954"/>
                      <a:pt x="36350" y="23334"/>
                      <a:pt x="36385" y="28853"/>
                    </a:cubicBezTo>
                    <a:cubicBezTo>
                      <a:pt x="36350" y="35373"/>
                      <a:pt x="35694" y="40650"/>
                      <a:pt x="34349" y="44652"/>
                    </a:cubicBezTo>
                    <a:cubicBezTo>
                      <a:pt x="33003" y="48687"/>
                      <a:pt x="31001" y="51792"/>
                      <a:pt x="28344" y="53965"/>
                    </a:cubicBezTo>
                    <a:cubicBezTo>
                      <a:pt x="25653" y="56138"/>
                      <a:pt x="22271" y="57207"/>
                      <a:pt x="18233" y="57242"/>
                    </a:cubicBezTo>
                    <a:cubicBezTo>
                      <a:pt x="12850" y="57207"/>
                      <a:pt x="8640" y="55310"/>
                      <a:pt x="5603" y="51447"/>
                    </a:cubicBezTo>
                    <a:cubicBezTo>
                      <a:pt x="1911" y="46859"/>
                      <a:pt x="82" y="39305"/>
                      <a:pt x="116" y="28853"/>
                    </a:cubicBezTo>
                    <a:close/>
                    <a:moveTo>
                      <a:pt x="7122" y="28853"/>
                    </a:moveTo>
                    <a:cubicBezTo>
                      <a:pt x="7122" y="37994"/>
                      <a:pt x="8191" y="44100"/>
                      <a:pt x="10331" y="47101"/>
                    </a:cubicBezTo>
                    <a:cubicBezTo>
                      <a:pt x="12470" y="50136"/>
                      <a:pt x="15093" y="51619"/>
                      <a:pt x="18233" y="51619"/>
                    </a:cubicBezTo>
                    <a:cubicBezTo>
                      <a:pt x="21373" y="51619"/>
                      <a:pt x="24031" y="50102"/>
                      <a:pt x="26170" y="47066"/>
                    </a:cubicBezTo>
                    <a:cubicBezTo>
                      <a:pt x="28310" y="44031"/>
                      <a:pt x="29379" y="37960"/>
                      <a:pt x="29379" y="28853"/>
                    </a:cubicBezTo>
                    <a:cubicBezTo>
                      <a:pt x="29379" y="19678"/>
                      <a:pt x="28310" y="13607"/>
                      <a:pt x="26170" y="10606"/>
                    </a:cubicBezTo>
                    <a:cubicBezTo>
                      <a:pt x="24031" y="7605"/>
                      <a:pt x="21339" y="6087"/>
                      <a:pt x="18164" y="6087"/>
                    </a:cubicBezTo>
                    <a:cubicBezTo>
                      <a:pt x="14989" y="6087"/>
                      <a:pt x="12505" y="7432"/>
                      <a:pt x="10641" y="10054"/>
                    </a:cubicBezTo>
                    <a:cubicBezTo>
                      <a:pt x="8295" y="13503"/>
                      <a:pt x="7122" y="19747"/>
                      <a:pt x="7122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9759F06-4F5B-55B1-5FFC-00A426B84F7C}"/>
                  </a:ext>
                </a:extLst>
              </p:cNvPr>
              <p:cNvSpPr/>
              <p:nvPr/>
            </p:nvSpPr>
            <p:spPr>
              <a:xfrm>
                <a:off x="1705591" y="5184780"/>
                <a:ext cx="36269" cy="56811"/>
              </a:xfrm>
              <a:custGeom>
                <a:avLst/>
                <a:gdLst>
                  <a:gd name="connsiteX0" fmla="*/ 121 w 36269"/>
                  <a:gd name="connsiteY0" fmla="*/ 28853 h 56811"/>
                  <a:gd name="connsiteX1" fmla="*/ 2123 w 36269"/>
                  <a:gd name="connsiteY1" fmla="*/ 12986 h 56811"/>
                  <a:gd name="connsiteX2" fmla="*/ 8162 w 36269"/>
                  <a:gd name="connsiteY2" fmla="*/ 3707 h 56811"/>
                  <a:gd name="connsiteX3" fmla="*/ 18238 w 36269"/>
                  <a:gd name="connsiteY3" fmla="*/ 430 h 56811"/>
                  <a:gd name="connsiteX4" fmla="*/ 26106 w 36269"/>
                  <a:gd name="connsiteY4" fmla="*/ 2224 h 56811"/>
                  <a:gd name="connsiteX5" fmla="*/ 31662 w 36269"/>
                  <a:gd name="connsiteY5" fmla="*/ 7432 h 56811"/>
                  <a:gd name="connsiteX6" fmla="*/ 35113 w 36269"/>
                  <a:gd name="connsiteY6" fmla="*/ 15711 h 56811"/>
                  <a:gd name="connsiteX7" fmla="*/ 36390 w 36269"/>
                  <a:gd name="connsiteY7" fmla="*/ 28853 h 56811"/>
                  <a:gd name="connsiteX8" fmla="*/ 34354 w 36269"/>
                  <a:gd name="connsiteY8" fmla="*/ 44652 h 56811"/>
                  <a:gd name="connsiteX9" fmla="*/ 28349 w 36269"/>
                  <a:gd name="connsiteY9" fmla="*/ 53965 h 56811"/>
                  <a:gd name="connsiteX10" fmla="*/ 18238 w 36269"/>
                  <a:gd name="connsiteY10" fmla="*/ 57242 h 56811"/>
                  <a:gd name="connsiteX11" fmla="*/ 5608 w 36269"/>
                  <a:gd name="connsiteY11" fmla="*/ 51447 h 56811"/>
                  <a:gd name="connsiteX12" fmla="*/ 121 w 36269"/>
                  <a:gd name="connsiteY12" fmla="*/ 28853 h 56811"/>
                  <a:gd name="connsiteX13" fmla="*/ 7126 w 36269"/>
                  <a:gd name="connsiteY13" fmla="*/ 28853 h 56811"/>
                  <a:gd name="connsiteX14" fmla="*/ 10336 w 36269"/>
                  <a:gd name="connsiteY14" fmla="*/ 47101 h 56811"/>
                  <a:gd name="connsiteX15" fmla="*/ 18238 w 36269"/>
                  <a:gd name="connsiteY15" fmla="*/ 51619 h 56811"/>
                  <a:gd name="connsiteX16" fmla="*/ 26175 w 36269"/>
                  <a:gd name="connsiteY16" fmla="*/ 47066 h 56811"/>
                  <a:gd name="connsiteX17" fmla="*/ 29384 w 36269"/>
                  <a:gd name="connsiteY17" fmla="*/ 28853 h 56811"/>
                  <a:gd name="connsiteX18" fmla="*/ 26175 w 36269"/>
                  <a:gd name="connsiteY18" fmla="*/ 10606 h 56811"/>
                  <a:gd name="connsiteX19" fmla="*/ 18169 w 36269"/>
                  <a:gd name="connsiteY19" fmla="*/ 6087 h 56811"/>
                  <a:gd name="connsiteX20" fmla="*/ 10646 w 36269"/>
                  <a:gd name="connsiteY20" fmla="*/ 10054 h 56811"/>
                  <a:gd name="connsiteX21" fmla="*/ 7126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21" y="28853"/>
                    </a:moveTo>
                    <a:cubicBezTo>
                      <a:pt x="87" y="22299"/>
                      <a:pt x="742" y="17022"/>
                      <a:pt x="2123" y="12986"/>
                    </a:cubicBezTo>
                    <a:cubicBezTo>
                      <a:pt x="3434" y="8985"/>
                      <a:pt x="5470" y="5880"/>
                      <a:pt x="8162" y="3707"/>
                    </a:cubicBezTo>
                    <a:cubicBezTo>
                      <a:pt x="10819" y="1534"/>
                      <a:pt x="14166" y="465"/>
                      <a:pt x="18238" y="430"/>
                    </a:cubicBezTo>
                    <a:cubicBezTo>
                      <a:pt x="21206" y="465"/>
                      <a:pt x="23828" y="1051"/>
                      <a:pt x="26106" y="2224"/>
                    </a:cubicBezTo>
                    <a:cubicBezTo>
                      <a:pt x="28349" y="3431"/>
                      <a:pt x="30213" y="5156"/>
                      <a:pt x="31662" y="7432"/>
                    </a:cubicBezTo>
                    <a:cubicBezTo>
                      <a:pt x="33111" y="9709"/>
                      <a:pt x="34250" y="12469"/>
                      <a:pt x="35113" y="15711"/>
                    </a:cubicBezTo>
                    <a:cubicBezTo>
                      <a:pt x="35941" y="18954"/>
                      <a:pt x="36355" y="23334"/>
                      <a:pt x="36390" y="28853"/>
                    </a:cubicBezTo>
                    <a:cubicBezTo>
                      <a:pt x="36355" y="35373"/>
                      <a:pt x="35699" y="40650"/>
                      <a:pt x="34354" y="44652"/>
                    </a:cubicBezTo>
                    <a:cubicBezTo>
                      <a:pt x="33008" y="48687"/>
                      <a:pt x="31006" y="51792"/>
                      <a:pt x="28349" y="53965"/>
                    </a:cubicBezTo>
                    <a:cubicBezTo>
                      <a:pt x="25657" y="56138"/>
                      <a:pt x="22276" y="57207"/>
                      <a:pt x="18238" y="57242"/>
                    </a:cubicBezTo>
                    <a:cubicBezTo>
                      <a:pt x="12855" y="57207"/>
                      <a:pt x="8645" y="55310"/>
                      <a:pt x="5608" y="51447"/>
                    </a:cubicBezTo>
                    <a:cubicBezTo>
                      <a:pt x="1916" y="46859"/>
                      <a:pt x="87" y="39305"/>
                      <a:pt x="121" y="28853"/>
                    </a:cubicBezTo>
                    <a:close/>
                    <a:moveTo>
                      <a:pt x="7126" y="28853"/>
                    </a:moveTo>
                    <a:cubicBezTo>
                      <a:pt x="7126" y="37994"/>
                      <a:pt x="8196" y="44100"/>
                      <a:pt x="10336" y="47101"/>
                    </a:cubicBezTo>
                    <a:cubicBezTo>
                      <a:pt x="12475" y="50136"/>
                      <a:pt x="15098" y="51619"/>
                      <a:pt x="18238" y="51619"/>
                    </a:cubicBezTo>
                    <a:cubicBezTo>
                      <a:pt x="21378" y="51619"/>
                      <a:pt x="24036" y="50102"/>
                      <a:pt x="26175" y="47066"/>
                    </a:cubicBezTo>
                    <a:cubicBezTo>
                      <a:pt x="28315" y="44031"/>
                      <a:pt x="29384" y="37960"/>
                      <a:pt x="29384" y="28853"/>
                    </a:cubicBezTo>
                    <a:cubicBezTo>
                      <a:pt x="29384" y="19678"/>
                      <a:pt x="28315" y="13607"/>
                      <a:pt x="26175" y="10606"/>
                    </a:cubicBezTo>
                    <a:cubicBezTo>
                      <a:pt x="24036" y="7605"/>
                      <a:pt x="21344" y="6087"/>
                      <a:pt x="18169" y="6087"/>
                    </a:cubicBezTo>
                    <a:cubicBezTo>
                      <a:pt x="14994" y="6087"/>
                      <a:pt x="12510" y="7432"/>
                      <a:pt x="10646" y="10054"/>
                    </a:cubicBezTo>
                    <a:cubicBezTo>
                      <a:pt x="8300" y="13503"/>
                      <a:pt x="7126" y="19747"/>
                      <a:pt x="7126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3EC089D5-EDE7-D5C5-0BF5-A65C6FF273C4}"/>
                  </a:ext>
                </a:extLst>
              </p:cNvPr>
              <p:cNvSpPr/>
              <p:nvPr/>
            </p:nvSpPr>
            <p:spPr>
              <a:xfrm>
                <a:off x="1749284" y="5185711"/>
                <a:ext cx="36026" cy="54914"/>
              </a:xfrm>
              <a:custGeom>
                <a:avLst/>
                <a:gdLst>
                  <a:gd name="connsiteX0" fmla="*/ 125 w 36026"/>
                  <a:gd name="connsiteY0" fmla="*/ 7018 h 54914"/>
                  <a:gd name="connsiteX1" fmla="*/ 125 w 36026"/>
                  <a:gd name="connsiteY1" fmla="*/ 430 h 54914"/>
                  <a:gd name="connsiteX2" fmla="*/ 36152 w 36026"/>
                  <a:gd name="connsiteY2" fmla="*/ 430 h 54914"/>
                  <a:gd name="connsiteX3" fmla="*/ 36152 w 36026"/>
                  <a:gd name="connsiteY3" fmla="*/ 5742 h 54914"/>
                  <a:gd name="connsiteX4" fmla="*/ 25592 w 36026"/>
                  <a:gd name="connsiteY4" fmla="*/ 20782 h 54914"/>
                  <a:gd name="connsiteX5" fmla="*/ 17551 w 36026"/>
                  <a:gd name="connsiteY5" fmla="*/ 40064 h 54914"/>
                  <a:gd name="connsiteX6" fmla="*/ 14929 w 36026"/>
                  <a:gd name="connsiteY6" fmla="*/ 55345 h 54914"/>
                  <a:gd name="connsiteX7" fmla="*/ 7889 w 36026"/>
                  <a:gd name="connsiteY7" fmla="*/ 55345 h 54914"/>
                  <a:gd name="connsiteX8" fmla="*/ 10477 w 36026"/>
                  <a:gd name="connsiteY8" fmla="*/ 39512 h 54914"/>
                  <a:gd name="connsiteX9" fmla="*/ 17551 w 36026"/>
                  <a:gd name="connsiteY9" fmla="*/ 21575 h 54914"/>
                  <a:gd name="connsiteX10" fmla="*/ 27386 w 36026"/>
                  <a:gd name="connsiteY10" fmla="*/ 7018 h 5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026" h="54914">
                    <a:moveTo>
                      <a:pt x="125" y="7018"/>
                    </a:moveTo>
                    <a:lnTo>
                      <a:pt x="125" y="430"/>
                    </a:lnTo>
                    <a:lnTo>
                      <a:pt x="36152" y="430"/>
                    </a:lnTo>
                    <a:lnTo>
                      <a:pt x="36152" y="5742"/>
                    </a:lnTo>
                    <a:cubicBezTo>
                      <a:pt x="32563" y="9537"/>
                      <a:pt x="29043" y="14538"/>
                      <a:pt x="25592" y="20782"/>
                    </a:cubicBezTo>
                    <a:cubicBezTo>
                      <a:pt x="22072" y="27060"/>
                      <a:pt x="19415" y="33510"/>
                      <a:pt x="17551" y="40064"/>
                    </a:cubicBezTo>
                    <a:cubicBezTo>
                      <a:pt x="16171" y="44755"/>
                      <a:pt x="15274" y="49826"/>
                      <a:pt x="14929" y="55345"/>
                    </a:cubicBezTo>
                    <a:lnTo>
                      <a:pt x="7889" y="55345"/>
                    </a:lnTo>
                    <a:cubicBezTo>
                      <a:pt x="7958" y="50998"/>
                      <a:pt x="8821" y="45721"/>
                      <a:pt x="10477" y="39512"/>
                    </a:cubicBezTo>
                    <a:cubicBezTo>
                      <a:pt x="12099" y="33303"/>
                      <a:pt x="14480" y="27335"/>
                      <a:pt x="17551" y="21575"/>
                    </a:cubicBezTo>
                    <a:cubicBezTo>
                      <a:pt x="20623" y="15815"/>
                      <a:pt x="23901" y="10951"/>
                      <a:pt x="27386" y="70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6" name="Graphic 2">
              <a:extLst>
                <a:ext uri="{FF2B5EF4-FFF2-40B4-BE49-F238E27FC236}">
                  <a16:creationId xmlns:a16="http://schemas.microsoft.com/office/drawing/2014/main" id="{263119B7-D32A-0BFE-2845-BBCD3F93D041}"/>
                </a:ext>
              </a:extLst>
            </p:cNvPr>
            <p:cNvGrpSpPr/>
            <p:nvPr/>
          </p:nvGrpSpPr>
          <p:grpSpPr>
            <a:xfrm>
              <a:off x="1858222" y="5184780"/>
              <a:ext cx="167198" cy="56811"/>
              <a:chOff x="1858222" y="5184780"/>
              <a:chExt cx="167198" cy="56811"/>
            </a:xfrm>
          </p:grpSpPr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C498302D-AB14-05FA-204A-8FBFC28BCC49}"/>
                  </a:ext>
                </a:extLst>
              </p:cNvPr>
              <p:cNvSpPr/>
              <p:nvPr/>
            </p:nvSpPr>
            <p:spPr>
              <a:xfrm>
                <a:off x="1858222" y="5184780"/>
                <a:ext cx="36796" cy="55845"/>
              </a:xfrm>
              <a:custGeom>
                <a:avLst/>
                <a:gdLst>
                  <a:gd name="connsiteX0" fmla="*/ 36934 w 36796"/>
                  <a:gd name="connsiteY0" fmla="*/ 49722 h 55845"/>
                  <a:gd name="connsiteX1" fmla="*/ 36934 w 36796"/>
                  <a:gd name="connsiteY1" fmla="*/ 56276 h 55845"/>
                  <a:gd name="connsiteX2" fmla="*/ 148 w 36796"/>
                  <a:gd name="connsiteY2" fmla="*/ 56276 h 55845"/>
                  <a:gd name="connsiteX3" fmla="*/ 941 w 36796"/>
                  <a:gd name="connsiteY3" fmla="*/ 51516 h 55845"/>
                  <a:gd name="connsiteX4" fmla="*/ 5427 w 36796"/>
                  <a:gd name="connsiteY4" fmla="*/ 44134 h 55845"/>
                  <a:gd name="connsiteX5" fmla="*/ 14400 w 36796"/>
                  <a:gd name="connsiteY5" fmla="*/ 35718 h 55845"/>
                  <a:gd name="connsiteX6" fmla="*/ 26650 w 36796"/>
                  <a:gd name="connsiteY6" fmla="*/ 23921 h 55845"/>
                  <a:gd name="connsiteX7" fmla="*/ 29825 w 36796"/>
                  <a:gd name="connsiteY7" fmla="*/ 15711 h 55845"/>
                  <a:gd name="connsiteX8" fmla="*/ 26926 w 36796"/>
                  <a:gd name="connsiteY8" fmla="*/ 8881 h 55845"/>
                  <a:gd name="connsiteX9" fmla="*/ 19369 w 36796"/>
                  <a:gd name="connsiteY9" fmla="*/ 6087 h 55845"/>
                  <a:gd name="connsiteX10" fmla="*/ 11466 w 36796"/>
                  <a:gd name="connsiteY10" fmla="*/ 9054 h 55845"/>
                  <a:gd name="connsiteX11" fmla="*/ 8464 w 36796"/>
                  <a:gd name="connsiteY11" fmla="*/ 17229 h 55845"/>
                  <a:gd name="connsiteX12" fmla="*/ 1459 w 36796"/>
                  <a:gd name="connsiteY12" fmla="*/ 16504 h 55845"/>
                  <a:gd name="connsiteX13" fmla="*/ 6877 w 36796"/>
                  <a:gd name="connsiteY13" fmla="*/ 4569 h 55845"/>
                  <a:gd name="connsiteX14" fmla="*/ 19507 w 36796"/>
                  <a:gd name="connsiteY14" fmla="*/ 430 h 55845"/>
                  <a:gd name="connsiteX15" fmla="*/ 32171 w 36796"/>
                  <a:gd name="connsiteY15" fmla="*/ 4880 h 55845"/>
                  <a:gd name="connsiteX16" fmla="*/ 36865 w 36796"/>
                  <a:gd name="connsiteY16" fmla="*/ 15849 h 55845"/>
                  <a:gd name="connsiteX17" fmla="*/ 35484 w 36796"/>
                  <a:gd name="connsiteY17" fmla="*/ 22437 h 55845"/>
                  <a:gd name="connsiteX18" fmla="*/ 30964 w 36796"/>
                  <a:gd name="connsiteY18" fmla="*/ 29233 h 55845"/>
                  <a:gd name="connsiteX19" fmla="*/ 20439 w 36796"/>
                  <a:gd name="connsiteY19" fmla="*/ 38995 h 55845"/>
                  <a:gd name="connsiteX20" fmla="*/ 12502 w 36796"/>
                  <a:gd name="connsiteY20" fmla="*/ 46031 h 55845"/>
                  <a:gd name="connsiteX21" fmla="*/ 9637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934" y="49722"/>
                    </a:moveTo>
                    <a:lnTo>
                      <a:pt x="36934" y="56276"/>
                    </a:lnTo>
                    <a:lnTo>
                      <a:pt x="148" y="56276"/>
                    </a:lnTo>
                    <a:cubicBezTo>
                      <a:pt x="79" y="54620"/>
                      <a:pt x="355" y="53034"/>
                      <a:pt x="941" y="51516"/>
                    </a:cubicBezTo>
                    <a:cubicBezTo>
                      <a:pt x="1873" y="49032"/>
                      <a:pt x="3357" y="46583"/>
                      <a:pt x="5427" y="44134"/>
                    </a:cubicBezTo>
                    <a:cubicBezTo>
                      <a:pt x="7463" y="41720"/>
                      <a:pt x="10466" y="38926"/>
                      <a:pt x="14400" y="35718"/>
                    </a:cubicBezTo>
                    <a:cubicBezTo>
                      <a:pt x="20439" y="30785"/>
                      <a:pt x="24511" y="26853"/>
                      <a:pt x="26650" y="23921"/>
                    </a:cubicBezTo>
                    <a:cubicBezTo>
                      <a:pt x="28721" y="21058"/>
                      <a:pt x="29790" y="18298"/>
                      <a:pt x="29825" y="15711"/>
                    </a:cubicBezTo>
                    <a:cubicBezTo>
                      <a:pt x="29790" y="13020"/>
                      <a:pt x="28824" y="10744"/>
                      <a:pt x="26926" y="8881"/>
                    </a:cubicBezTo>
                    <a:cubicBezTo>
                      <a:pt x="24959" y="7019"/>
                      <a:pt x="22440" y="6087"/>
                      <a:pt x="19369" y="6087"/>
                    </a:cubicBezTo>
                    <a:cubicBezTo>
                      <a:pt x="16056" y="6087"/>
                      <a:pt x="13433" y="7088"/>
                      <a:pt x="11466" y="9054"/>
                    </a:cubicBezTo>
                    <a:cubicBezTo>
                      <a:pt x="9465" y="11020"/>
                      <a:pt x="8464" y="13745"/>
                      <a:pt x="8464" y="17229"/>
                    </a:cubicBezTo>
                    <a:lnTo>
                      <a:pt x="1459" y="16504"/>
                    </a:lnTo>
                    <a:cubicBezTo>
                      <a:pt x="1908" y="11296"/>
                      <a:pt x="3702" y="7329"/>
                      <a:pt x="6877" y="4569"/>
                    </a:cubicBezTo>
                    <a:cubicBezTo>
                      <a:pt x="9983" y="1844"/>
                      <a:pt x="14193" y="465"/>
                      <a:pt x="19507" y="430"/>
                    </a:cubicBezTo>
                    <a:cubicBezTo>
                      <a:pt x="24821" y="465"/>
                      <a:pt x="29066" y="1948"/>
                      <a:pt x="32171" y="4880"/>
                    </a:cubicBezTo>
                    <a:cubicBezTo>
                      <a:pt x="35277" y="7846"/>
                      <a:pt x="36830" y="11503"/>
                      <a:pt x="36865" y="15849"/>
                    </a:cubicBezTo>
                    <a:cubicBezTo>
                      <a:pt x="36830" y="18126"/>
                      <a:pt x="36382" y="20299"/>
                      <a:pt x="35484" y="22437"/>
                    </a:cubicBezTo>
                    <a:cubicBezTo>
                      <a:pt x="34587" y="24576"/>
                      <a:pt x="33069" y="26853"/>
                      <a:pt x="30964" y="29233"/>
                    </a:cubicBezTo>
                    <a:cubicBezTo>
                      <a:pt x="28824" y="31613"/>
                      <a:pt x="25304" y="34855"/>
                      <a:pt x="20439" y="38995"/>
                    </a:cubicBezTo>
                    <a:cubicBezTo>
                      <a:pt x="16298" y="42444"/>
                      <a:pt x="13675" y="44790"/>
                      <a:pt x="12502" y="46031"/>
                    </a:cubicBezTo>
                    <a:cubicBezTo>
                      <a:pt x="11328" y="47273"/>
                      <a:pt x="10362" y="48515"/>
                      <a:pt x="9637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9D4B4476-9C2B-5FC8-619D-90DBCB0200F8}"/>
                  </a:ext>
                </a:extLst>
              </p:cNvPr>
              <p:cNvSpPr/>
              <p:nvPr/>
            </p:nvSpPr>
            <p:spPr>
              <a:xfrm>
                <a:off x="1902363" y="5184780"/>
                <a:ext cx="36269" cy="56811"/>
              </a:xfrm>
              <a:custGeom>
                <a:avLst/>
                <a:gdLst>
                  <a:gd name="connsiteX0" fmla="*/ 143 w 36269"/>
                  <a:gd name="connsiteY0" fmla="*/ 28853 h 56811"/>
                  <a:gd name="connsiteX1" fmla="*/ 2145 w 36269"/>
                  <a:gd name="connsiteY1" fmla="*/ 12986 h 56811"/>
                  <a:gd name="connsiteX2" fmla="*/ 8184 w 36269"/>
                  <a:gd name="connsiteY2" fmla="*/ 3707 h 56811"/>
                  <a:gd name="connsiteX3" fmla="*/ 18260 w 36269"/>
                  <a:gd name="connsiteY3" fmla="*/ 430 h 56811"/>
                  <a:gd name="connsiteX4" fmla="*/ 26128 w 36269"/>
                  <a:gd name="connsiteY4" fmla="*/ 2224 h 56811"/>
                  <a:gd name="connsiteX5" fmla="*/ 31684 w 36269"/>
                  <a:gd name="connsiteY5" fmla="*/ 7432 h 56811"/>
                  <a:gd name="connsiteX6" fmla="*/ 35135 w 36269"/>
                  <a:gd name="connsiteY6" fmla="*/ 15711 h 56811"/>
                  <a:gd name="connsiteX7" fmla="*/ 36412 w 36269"/>
                  <a:gd name="connsiteY7" fmla="*/ 28853 h 56811"/>
                  <a:gd name="connsiteX8" fmla="*/ 34376 w 36269"/>
                  <a:gd name="connsiteY8" fmla="*/ 44652 h 56811"/>
                  <a:gd name="connsiteX9" fmla="*/ 28371 w 36269"/>
                  <a:gd name="connsiteY9" fmla="*/ 53965 h 56811"/>
                  <a:gd name="connsiteX10" fmla="*/ 18260 w 36269"/>
                  <a:gd name="connsiteY10" fmla="*/ 57242 h 56811"/>
                  <a:gd name="connsiteX11" fmla="*/ 5630 w 36269"/>
                  <a:gd name="connsiteY11" fmla="*/ 51447 h 56811"/>
                  <a:gd name="connsiteX12" fmla="*/ 143 w 36269"/>
                  <a:gd name="connsiteY12" fmla="*/ 28853 h 56811"/>
                  <a:gd name="connsiteX13" fmla="*/ 7149 w 36269"/>
                  <a:gd name="connsiteY13" fmla="*/ 28853 h 56811"/>
                  <a:gd name="connsiteX14" fmla="*/ 10358 w 36269"/>
                  <a:gd name="connsiteY14" fmla="*/ 47101 h 56811"/>
                  <a:gd name="connsiteX15" fmla="*/ 18260 w 36269"/>
                  <a:gd name="connsiteY15" fmla="*/ 51619 h 56811"/>
                  <a:gd name="connsiteX16" fmla="*/ 26197 w 36269"/>
                  <a:gd name="connsiteY16" fmla="*/ 47066 h 56811"/>
                  <a:gd name="connsiteX17" fmla="*/ 29407 w 36269"/>
                  <a:gd name="connsiteY17" fmla="*/ 28853 h 56811"/>
                  <a:gd name="connsiteX18" fmla="*/ 26197 w 36269"/>
                  <a:gd name="connsiteY18" fmla="*/ 10606 h 56811"/>
                  <a:gd name="connsiteX19" fmla="*/ 18191 w 36269"/>
                  <a:gd name="connsiteY19" fmla="*/ 6087 h 56811"/>
                  <a:gd name="connsiteX20" fmla="*/ 10668 w 36269"/>
                  <a:gd name="connsiteY20" fmla="*/ 10054 h 56811"/>
                  <a:gd name="connsiteX21" fmla="*/ 7149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43" y="28853"/>
                    </a:moveTo>
                    <a:cubicBezTo>
                      <a:pt x="109" y="22299"/>
                      <a:pt x="765" y="17022"/>
                      <a:pt x="2145" y="12986"/>
                    </a:cubicBezTo>
                    <a:cubicBezTo>
                      <a:pt x="3456" y="8985"/>
                      <a:pt x="5492" y="5880"/>
                      <a:pt x="8184" y="3707"/>
                    </a:cubicBezTo>
                    <a:cubicBezTo>
                      <a:pt x="10841" y="1534"/>
                      <a:pt x="14188" y="465"/>
                      <a:pt x="18260" y="430"/>
                    </a:cubicBezTo>
                    <a:cubicBezTo>
                      <a:pt x="21228" y="465"/>
                      <a:pt x="23851" y="1051"/>
                      <a:pt x="26128" y="2224"/>
                    </a:cubicBezTo>
                    <a:cubicBezTo>
                      <a:pt x="28371" y="3431"/>
                      <a:pt x="30235" y="5156"/>
                      <a:pt x="31684" y="7432"/>
                    </a:cubicBezTo>
                    <a:cubicBezTo>
                      <a:pt x="33133" y="9709"/>
                      <a:pt x="34272" y="12469"/>
                      <a:pt x="35135" y="15711"/>
                    </a:cubicBezTo>
                    <a:cubicBezTo>
                      <a:pt x="35963" y="18954"/>
                      <a:pt x="36377" y="23334"/>
                      <a:pt x="36412" y="28853"/>
                    </a:cubicBezTo>
                    <a:cubicBezTo>
                      <a:pt x="36377" y="35373"/>
                      <a:pt x="35722" y="40650"/>
                      <a:pt x="34376" y="44652"/>
                    </a:cubicBezTo>
                    <a:cubicBezTo>
                      <a:pt x="33030" y="48687"/>
                      <a:pt x="31028" y="51792"/>
                      <a:pt x="28371" y="53965"/>
                    </a:cubicBezTo>
                    <a:cubicBezTo>
                      <a:pt x="25680" y="56138"/>
                      <a:pt x="22298" y="57207"/>
                      <a:pt x="18260" y="57242"/>
                    </a:cubicBezTo>
                    <a:cubicBezTo>
                      <a:pt x="12877" y="57207"/>
                      <a:pt x="8667" y="55310"/>
                      <a:pt x="5630" y="51447"/>
                    </a:cubicBezTo>
                    <a:cubicBezTo>
                      <a:pt x="1938" y="46859"/>
                      <a:pt x="109" y="39305"/>
                      <a:pt x="143" y="28853"/>
                    </a:cubicBezTo>
                    <a:close/>
                    <a:moveTo>
                      <a:pt x="7149" y="28853"/>
                    </a:moveTo>
                    <a:cubicBezTo>
                      <a:pt x="7149" y="37994"/>
                      <a:pt x="8218" y="44100"/>
                      <a:pt x="10358" y="47101"/>
                    </a:cubicBezTo>
                    <a:cubicBezTo>
                      <a:pt x="12497" y="50136"/>
                      <a:pt x="15120" y="51619"/>
                      <a:pt x="18260" y="51619"/>
                    </a:cubicBezTo>
                    <a:cubicBezTo>
                      <a:pt x="21401" y="51619"/>
                      <a:pt x="24058" y="50102"/>
                      <a:pt x="26197" y="47066"/>
                    </a:cubicBezTo>
                    <a:cubicBezTo>
                      <a:pt x="28337" y="44031"/>
                      <a:pt x="29407" y="37960"/>
                      <a:pt x="29407" y="28853"/>
                    </a:cubicBezTo>
                    <a:cubicBezTo>
                      <a:pt x="29407" y="19678"/>
                      <a:pt x="28337" y="13607"/>
                      <a:pt x="26197" y="10606"/>
                    </a:cubicBezTo>
                    <a:cubicBezTo>
                      <a:pt x="24058" y="7605"/>
                      <a:pt x="21366" y="6087"/>
                      <a:pt x="18191" y="6087"/>
                    </a:cubicBezTo>
                    <a:cubicBezTo>
                      <a:pt x="15017" y="6087"/>
                      <a:pt x="12532" y="7432"/>
                      <a:pt x="10668" y="10054"/>
                    </a:cubicBezTo>
                    <a:cubicBezTo>
                      <a:pt x="8322" y="13503"/>
                      <a:pt x="7149" y="19747"/>
                      <a:pt x="7149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FF3794F2-7290-5197-79C1-56969A1F48AE}"/>
                  </a:ext>
                </a:extLst>
              </p:cNvPr>
              <p:cNvSpPr/>
              <p:nvPr/>
            </p:nvSpPr>
            <p:spPr>
              <a:xfrm>
                <a:off x="1945598" y="5184780"/>
                <a:ext cx="36269" cy="56811"/>
              </a:xfrm>
              <a:custGeom>
                <a:avLst/>
                <a:gdLst>
                  <a:gd name="connsiteX0" fmla="*/ 148 w 36269"/>
                  <a:gd name="connsiteY0" fmla="*/ 28853 h 56811"/>
                  <a:gd name="connsiteX1" fmla="*/ 2150 w 36269"/>
                  <a:gd name="connsiteY1" fmla="*/ 12986 h 56811"/>
                  <a:gd name="connsiteX2" fmla="*/ 8189 w 36269"/>
                  <a:gd name="connsiteY2" fmla="*/ 3707 h 56811"/>
                  <a:gd name="connsiteX3" fmla="*/ 18265 w 36269"/>
                  <a:gd name="connsiteY3" fmla="*/ 430 h 56811"/>
                  <a:gd name="connsiteX4" fmla="*/ 26133 w 36269"/>
                  <a:gd name="connsiteY4" fmla="*/ 2224 h 56811"/>
                  <a:gd name="connsiteX5" fmla="*/ 31689 w 36269"/>
                  <a:gd name="connsiteY5" fmla="*/ 7432 h 56811"/>
                  <a:gd name="connsiteX6" fmla="*/ 35140 w 36269"/>
                  <a:gd name="connsiteY6" fmla="*/ 15711 h 56811"/>
                  <a:gd name="connsiteX7" fmla="*/ 36417 w 36269"/>
                  <a:gd name="connsiteY7" fmla="*/ 28853 h 56811"/>
                  <a:gd name="connsiteX8" fmla="*/ 34381 w 36269"/>
                  <a:gd name="connsiteY8" fmla="*/ 44652 h 56811"/>
                  <a:gd name="connsiteX9" fmla="*/ 28376 w 36269"/>
                  <a:gd name="connsiteY9" fmla="*/ 53965 h 56811"/>
                  <a:gd name="connsiteX10" fmla="*/ 18265 w 36269"/>
                  <a:gd name="connsiteY10" fmla="*/ 57242 h 56811"/>
                  <a:gd name="connsiteX11" fmla="*/ 5635 w 36269"/>
                  <a:gd name="connsiteY11" fmla="*/ 51447 h 56811"/>
                  <a:gd name="connsiteX12" fmla="*/ 148 w 36269"/>
                  <a:gd name="connsiteY12" fmla="*/ 28853 h 56811"/>
                  <a:gd name="connsiteX13" fmla="*/ 7154 w 36269"/>
                  <a:gd name="connsiteY13" fmla="*/ 28853 h 56811"/>
                  <a:gd name="connsiteX14" fmla="*/ 10363 w 36269"/>
                  <a:gd name="connsiteY14" fmla="*/ 47101 h 56811"/>
                  <a:gd name="connsiteX15" fmla="*/ 18265 w 36269"/>
                  <a:gd name="connsiteY15" fmla="*/ 51619 h 56811"/>
                  <a:gd name="connsiteX16" fmla="*/ 26202 w 36269"/>
                  <a:gd name="connsiteY16" fmla="*/ 47066 h 56811"/>
                  <a:gd name="connsiteX17" fmla="*/ 29412 w 36269"/>
                  <a:gd name="connsiteY17" fmla="*/ 28853 h 56811"/>
                  <a:gd name="connsiteX18" fmla="*/ 26202 w 36269"/>
                  <a:gd name="connsiteY18" fmla="*/ 10606 h 56811"/>
                  <a:gd name="connsiteX19" fmla="*/ 18196 w 36269"/>
                  <a:gd name="connsiteY19" fmla="*/ 6087 h 56811"/>
                  <a:gd name="connsiteX20" fmla="*/ 10673 w 36269"/>
                  <a:gd name="connsiteY20" fmla="*/ 10054 h 56811"/>
                  <a:gd name="connsiteX21" fmla="*/ 7154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48" y="28853"/>
                    </a:moveTo>
                    <a:cubicBezTo>
                      <a:pt x="114" y="22299"/>
                      <a:pt x="769" y="17022"/>
                      <a:pt x="2150" y="12986"/>
                    </a:cubicBezTo>
                    <a:cubicBezTo>
                      <a:pt x="3461" y="8985"/>
                      <a:pt x="5497" y="5880"/>
                      <a:pt x="8189" y="3707"/>
                    </a:cubicBezTo>
                    <a:cubicBezTo>
                      <a:pt x="10846" y="1534"/>
                      <a:pt x="14193" y="465"/>
                      <a:pt x="18265" y="430"/>
                    </a:cubicBezTo>
                    <a:cubicBezTo>
                      <a:pt x="21233" y="465"/>
                      <a:pt x="23856" y="1051"/>
                      <a:pt x="26133" y="2224"/>
                    </a:cubicBezTo>
                    <a:cubicBezTo>
                      <a:pt x="28376" y="3431"/>
                      <a:pt x="30240" y="5156"/>
                      <a:pt x="31689" y="7432"/>
                    </a:cubicBezTo>
                    <a:cubicBezTo>
                      <a:pt x="33138" y="9709"/>
                      <a:pt x="34277" y="12469"/>
                      <a:pt x="35140" y="15711"/>
                    </a:cubicBezTo>
                    <a:cubicBezTo>
                      <a:pt x="35968" y="18954"/>
                      <a:pt x="36382" y="23334"/>
                      <a:pt x="36417" y="28853"/>
                    </a:cubicBezTo>
                    <a:cubicBezTo>
                      <a:pt x="36382" y="35373"/>
                      <a:pt x="35727" y="40650"/>
                      <a:pt x="34381" y="44652"/>
                    </a:cubicBezTo>
                    <a:cubicBezTo>
                      <a:pt x="33035" y="48687"/>
                      <a:pt x="31033" y="51792"/>
                      <a:pt x="28376" y="53965"/>
                    </a:cubicBezTo>
                    <a:cubicBezTo>
                      <a:pt x="25685" y="56138"/>
                      <a:pt x="22303" y="57207"/>
                      <a:pt x="18265" y="57242"/>
                    </a:cubicBezTo>
                    <a:cubicBezTo>
                      <a:pt x="12882" y="57207"/>
                      <a:pt x="8672" y="55310"/>
                      <a:pt x="5635" y="51447"/>
                    </a:cubicBezTo>
                    <a:cubicBezTo>
                      <a:pt x="1943" y="46859"/>
                      <a:pt x="114" y="39305"/>
                      <a:pt x="148" y="28853"/>
                    </a:cubicBezTo>
                    <a:close/>
                    <a:moveTo>
                      <a:pt x="7154" y="28853"/>
                    </a:moveTo>
                    <a:cubicBezTo>
                      <a:pt x="7154" y="37994"/>
                      <a:pt x="8223" y="44100"/>
                      <a:pt x="10363" y="47101"/>
                    </a:cubicBezTo>
                    <a:cubicBezTo>
                      <a:pt x="12502" y="50136"/>
                      <a:pt x="15125" y="51619"/>
                      <a:pt x="18265" y="51619"/>
                    </a:cubicBezTo>
                    <a:cubicBezTo>
                      <a:pt x="21406" y="51619"/>
                      <a:pt x="24063" y="50102"/>
                      <a:pt x="26202" y="47066"/>
                    </a:cubicBezTo>
                    <a:cubicBezTo>
                      <a:pt x="28342" y="44031"/>
                      <a:pt x="29412" y="37960"/>
                      <a:pt x="29412" y="28853"/>
                    </a:cubicBezTo>
                    <a:cubicBezTo>
                      <a:pt x="29412" y="19678"/>
                      <a:pt x="28342" y="13607"/>
                      <a:pt x="26202" y="10606"/>
                    </a:cubicBezTo>
                    <a:cubicBezTo>
                      <a:pt x="24063" y="7605"/>
                      <a:pt x="21371" y="6087"/>
                      <a:pt x="18196" y="6087"/>
                    </a:cubicBezTo>
                    <a:cubicBezTo>
                      <a:pt x="15021" y="6087"/>
                      <a:pt x="12537" y="7432"/>
                      <a:pt x="10673" y="10054"/>
                    </a:cubicBezTo>
                    <a:cubicBezTo>
                      <a:pt x="8327" y="13503"/>
                      <a:pt x="7154" y="19747"/>
                      <a:pt x="7154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2EDBD73F-2793-30C2-7B87-8C4480963469}"/>
                  </a:ext>
                </a:extLst>
              </p:cNvPr>
              <p:cNvSpPr/>
              <p:nvPr/>
            </p:nvSpPr>
            <p:spPr>
              <a:xfrm>
                <a:off x="1988738" y="5184780"/>
                <a:ext cx="36683" cy="56811"/>
              </a:xfrm>
              <a:custGeom>
                <a:avLst/>
                <a:gdLst>
                  <a:gd name="connsiteX0" fmla="*/ 10747 w 36683"/>
                  <a:gd name="connsiteY0" fmla="*/ 26094 h 56811"/>
                  <a:gd name="connsiteX1" fmla="*/ 4432 w 36683"/>
                  <a:gd name="connsiteY1" fmla="*/ 21679 h 56811"/>
                  <a:gd name="connsiteX2" fmla="*/ 2396 w 36683"/>
                  <a:gd name="connsiteY2" fmla="*/ 14780 h 56811"/>
                  <a:gd name="connsiteX3" fmla="*/ 6744 w 36683"/>
                  <a:gd name="connsiteY3" fmla="*/ 4569 h 56811"/>
                  <a:gd name="connsiteX4" fmla="*/ 18373 w 36683"/>
                  <a:gd name="connsiteY4" fmla="*/ 430 h 56811"/>
                  <a:gd name="connsiteX5" fmla="*/ 30106 w 36683"/>
                  <a:gd name="connsiteY5" fmla="*/ 4673 h 56811"/>
                  <a:gd name="connsiteX6" fmla="*/ 34558 w 36683"/>
                  <a:gd name="connsiteY6" fmla="*/ 14952 h 56811"/>
                  <a:gd name="connsiteX7" fmla="*/ 32522 w 36683"/>
                  <a:gd name="connsiteY7" fmla="*/ 21679 h 56811"/>
                  <a:gd name="connsiteX8" fmla="*/ 26345 w 36683"/>
                  <a:gd name="connsiteY8" fmla="*/ 26094 h 56811"/>
                  <a:gd name="connsiteX9" fmla="*/ 34144 w 36683"/>
                  <a:gd name="connsiteY9" fmla="*/ 31509 h 56811"/>
                  <a:gd name="connsiteX10" fmla="*/ 36835 w 36683"/>
                  <a:gd name="connsiteY10" fmla="*/ 40374 h 56811"/>
                  <a:gd name="connsiteX11" fmla="*/ 31763 w 36683"/>
                  <a:gd name="connsiteY11" fmla="*/ 52378 h 56811"/>
                  <a:gd name="connsiteX12" fmla="*/ 18511 w 36683"/>
                  <a:gd name="connsiteY12" fmla="*/ 57242 h 56811"/>
                  <a:gd name="connsiteX13" fmla="*/ 5191 w 36683"/>
                  <a:gd name="connsiteY13" fmla="*/ 52378 h 56811"/>
                  <a:gd name="connsiteX14" fmla="*/ 153 w 36683"/>
                  <a:gd name="connsiteY14" fmla="*/ 40202 h 56811"/>
                  <a:gd name="connsiteX15" fmla="*/ 2914 w 36683"/>
                  <a:gd name="connsiteY15" fmla="*/ 31095 h 56811"/>
                  <a:gd name="connsiteX16" fmla="*/ 10747 w 36683"/>
                  <a:gd name="connsiteY16" fmla="*/ 26094 h 56811"/>
                  <a:gd name="connsiteX17" fmla="*/ 9401 w 36683"/>
                  <a:gd name="connsiteY17" fmla="*/ 14538 h 56811"/>
                  <a:gd name="connsiteX18" fmla="*/ 11920 w 36683"/>
                  <a:gd name="connsiteY18" fmla="*/ 20989 h 56811"/>
                  <a:gd name="connsiteX19" fmla="*/ 18546 w 36683"/>
                  <a:gd name="connsiteY19" fmla="*/ 23507 h 56811"/>
                  <a:gd name="connsiteX20" fmla="*/ 24999 w 36683"/>
                  <a:gd name="connsiteY20" fmla="*/ 21023 h 56811"/>
                  <a:gd name="connsiteX21" fmla="*/ 27518 w 36683"/>
                  <a:gd name="connsiteY21" fmla="*/ 14918 h 56811"/>
                  <a:gd name="connsiteX22" fmla="*/ 24930 w 36683"/>
                  <a:gd name="connsiteY22" fmla="*/ 8605 h 56811"/>
                  <a:gd name="connsiteX23" fmla="*/ 18477 w 36683"/>
                  <a:gd name="connsiteY23" fmla="*/ 6053 h 56811"/>
                  <a:gd name="connsiteX24" fmla="*/ 11955 w 36683"/>
                  <a:gd name="connsiteY24" fmla="*/ 8571 h 56811"/>
                  <a:gd name="connsiteX25" fmla="*/ 9401 w 36683"/>
                  <a:gd name="connsiteY25" fmla="*/ 14538 h 56811"/>
                  <a:gd name="connsiteX26" fmla="*/ 7193 w 36683"/>
                  <a:gd name="connsiteY26" fmla="*/ 40236 h 56811"/>
                  <a:gd name="connsiteX27" fmla="*/ 8573 w 36683"/>
                  <a:gd name="connsiteY27" fmla="*/ 45893 h 56811"/>
                  <a:gd name="connsiteX28" fmla="*/ 12679 w 36683"/>
                  <a:gd name="connsiteY28" fmla="*/ 50136 h 56811"/>
                  <a:gd name="connsiteX29" fmla="*/ 18580 w 36683"/>
                  <a:gd name="connsiteY29" fmla="*/ 51619 h 56811"/>
                  <a:gd name="connsiteX30" fmla="*/ 26655 w 36683"/>
                  <a:gd name="connsiteY30" fmla="*/ 48480 h 56811"/>
                  <a:gd name="connsiteX31" fmla="*/ 29865 w 36683"/>
                  <a:gd name="connsiteY31" fmla="*/ 40443 h 56811"/>
                  <a:gd name="connsiteX32" fmla="*/ 26552 w 36683"/>
                  <a:gd name="connsiteY32" fmla="*/ 32303 h 56811"/>
                  <a:gd name="connsiteX33" fmla="*/ 18339 w 36683"/>
                  <a:gd name="connsiteY33" fmla="*/ 29060 h 56811"/>
                  <a:gd name="connsiteX34" fmla="*/ 10367 w 36683"/>
                  <a:gd name="connsiteY34" fmla="*/ 32268 h 56811"/>
                  <a:gd name="connsiteX35" fmla="*/ 7193 w 36683"/>
                  <a:gd name="connsiteY35" fmla="*/ 40236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6683" h="56811">
                    <a:moveTo>
                      <a:pt x="10747" y="26094"/>
                    </a:moveTo>
                    <a:cubicBezTo>
                      <a:pt x="7883" y="25093"/>
                      <a:pt x="5778" y="23610"/>
                      <a:pt x="4432" y="21679"/>
                    </a:cubicBezTo>
                    <a:cubicBezTo>
                      <a:pt x="3052" y="19781"/>
                      <a:pt x="2396" y="17470"/>
                      <a:pt x="2396" y="14780"/>
                    </a:cubicBezTo>
                    <a:cubicBezTo>
                      <a:pt x="2396" y="10744"/>
                      <a:pt x="3845" y="7363"/>
                      <a:pt x="6744" y="4569"/>
                    </a:cubicBezTo>
                    <a:cubicBezTo>
                      <a:pt x="9643" y="1844"/>
                      <a:pt x="13508" y="465"/>
                      <a:pt x="18373" y="430"/>
                    </a:cubicBezTo>
                    <a:cubicBezTo>
                      <a:pt x="23239" y="465"/>
                      <a:pt x="27139" y="1879"/>
                      <a:pt x="30106" y="4673"/>
                    </a:cubicBezTo>
                    <a:cubicBezTo>
                      <a:pt x="33039" y="7501"/>
                      <a:pt x="34523" y="10916"/>
                      <a:pt x="34558" y="14952"/>
                    </a:cubicBezTo>
                    <a:cubicBezTo>
                      <a:pt x="34523" y="17539"/>
                      <a:pt x="33868" y="19781"/>
                      <a:pt x="32522" y="21679"/>
                    </a:cubicBezTo>
                    <a:cubicBezTo>
                      <a:pt x="31141" y="23610"/>
                      <a:pt x="29071" y="25093"/>
                      <a:pt x="26345" y="26094"/>
                    </a:cubicBezTo>
                    <a:cubicBezTo>
                      <a:pt x="29761" y="27267"/>
                      <a:pt x="32349" y="29060"/>
                      <a:pt x="34144" y="31509"/>
                    </a:cubicBezTo>
                    <a:cubicBezTo>
                      <a:pt x="35904" y="34027"/>
                      <a:pt x="36801" y="36994"/>
                      <a:pt x="36835" y="40374"/>
                    </a:cubicBezTo>
                    <a:cubicBezTo>
                      <a:pt x="36801" y="45169"/>
                      <a:pt x="35110" y="49170"/>
                      <a:pt x="31763" y="52378"/>
                    </a:cubicBezTo>
                    <a:cubicBezTo>
                      <a:pt x="28381" y="55621"/>
                      <a:pt x="23964" y="57207"/>
                      <a:pt x="18511" y="57242"/>
                    </a:cubicBezTo>
                    <a:cubicBezTo>
                      <a:pt x="12990" y="57207"/>
                      <a:pt x="8573" y="55621"/>
                      <a:pt x="5191" y="52378"/>
                    </a:cubicBezTo>
                    <a:cubicBezTo>
                      <a:pt x="1809" y="49136"/>
                      <a:pt x="118" y="45065"/>
                      <a:pt x="153" y="40202"/>
                    </a:cubicBezTo>
                    <a:cubicBezTo>
                      <a:pt x="118" y="36580"/>
                      <a:pt x="1050" y="33544"/>
                      <a:pt x="2914" y="31095"/>
                    </a:cubicBezTo>
                    <a:cubicBezTo>
                      <a:pt x="4742" y="28681"/>
                      <a:pt x="7331" y="27025"/>
                      <a:pt x="10747" y="26094"/>
                    </a:cubicBezTo>
                    <a:close/>
                    <a:moveTo>
                      <a:pt x="9401" y="14538"/>
                    </a:moveTo>
                    <a:cubicBezTo>
                      <a:pt x="9367" y="17194"/>
                      <a:pt x="10229" y="19333"/>
                      <a:pt x="11920" y="20989"/>
                    </a:cubicBezTo>
                    <a:cubicBezTo>
                      <a:pt x="13611" y="22679"/>
                      <a:pt x="15820" y="23541"/>
                      <a:pt x="18546" y="23507"/>
                    </a:cubicBezTo>
                    <a:cubicBezTo>
                      <a:pt x="21169" y="23541"/>
                      <a:pt x="23308" y="22713"/>
                      <a:pt x="24999" y="21023"/>
                    </a:cubicBezTo>
                    <a:cubicBezTo>
                      <a:pt x="26655" y="19402"/>
                      <a:pt x="27484" y="17367"/>
                      <a:pt x="27518" y="14918"/>
                    </a:cubicBezTo>
                    <a:cubicBezTo>
                      <a:pt x="27484" y="12434"/>
                      <a:pt x="26621" y="10330"/>
                      <a:pt x="24930" y="8605"/>
                    </a:cubicBezTo>
                    <a:cubicBezTo>
                      <a:pt x="23170" y="6950"/>
                      <a:pt x="21030" y="6087"/>
                      <a:pt x="18477" y="6053"/>
                    </a:cubicBezTo>
                    <a:cubicBezTo>
                      <a:pt x="15820" y="6087"/>
                      <a:pt x="13646" y="6915"/>
                      <a:pt x="11955" y="8571"/>
                    </a:cubicBezTo>
                    <a:cubicBezTo>
                      <a:pt x="10229" y="10227"/>
                      <a:pt x="9367" y="12227"/>
                      <a:pt x="9401" y="14538"/>
                    </a:cubicBezTo>
                    <a:close/>
                    <a:moveTo>
                      <a:pt x="7193" y="40236"/>
                    </a:moveTo>
                    <a:cubicBezTo>
                      <a:pt x="7158" y="42168"/>
                      <a:pt x="7607" y="44065"/>
                      <a:pt x="8573" y="45893"/>
                    </a:cubicBezTo>
                    <a:cubicBezTo>
                      <a:pt x="9470" y="47722"/>
                      <a:pt x="10851" y="49136"/>
                      <a:pt x="12679" y="50136"/>
                    </a:cubicBezTo>
                    <a:cubicBezTo>
                      <a:pt x="14508" y="51136"/>
                      <a:pt x="16475" y="51619"/>
                      <a:pt x="18580" y="51619"/>
                    </a:cubicBezTo>
                    <a:cubicBezTo>
                      <a:pt x="21824" y="51619"/>
                      <a:pt x="24516" y="50585"/>
                      <a:pt x="26655" y="48480"/>
                    </a:cubicBezTo>
                    <a:cubicBezTo>
                      <a:pt x="28760" y="46376"/>
                      <a:pt x="29830" y="43686"/>
                      <a:pt x="29865" y="40443"/>
                    </a:cubicBezTo>
                    <a:cubicBezTo>
                      <a:pt x="29830" y="37166"/>
                      <a:pt x="28726" y="34476"/>
                      <a:pt x="26552" y="32303"/>
                    </a:cubicBezTo>
                    <a:cubicBezTo>
                      <a:pt x="24343" y="30164"/>
                      <a:pt x="21617" y="29060"/>
                      <a:pt x="18339" y="29060"/>
                    </a:cubicBezTo>
                    <a:cubicBezTo>
                      <a:pt x="15130" y="29060"/>
                      <a:pt x="12472" y="30130"/>
                      <a:pt x="10367" y="32268"/>
                    </a:cubicBezTo>
                    <a:cubicBezTo>
                      <a:pt x="8228" y="34407"/>
                      <a:pt x="7158" y="37063"/>
                      <a:pt x="7193" y="40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1" name="Graphic 2">
              <a:extLst>
                <a:ext uri="{FF2B5EF4-FFF2-40B4-BE49-F238E27FC236}">
                  <a16:creationId xmlns:a16="http://schemas.microsoft.com/office/drawing/2014/main" id="{2764D4BD-68BC-C204-1E1E-1AAD83EAA99F}"/>
                </a:ext>
              </a:extLst>
            </p:cNvPr>
            <p:cNvGrpSpPr/>
            <p:nvPr/>
          </p:nvGrpSpPr>
          <p:grpSpPr>
            <a:xfrm>
              <a:off x="2098229" y="5184780"/>
              <a:ext cx="167198" cy="56811"/>
              <a:chOff x="2098229" y="5184780"/>
              <a:chExt cx="167198" cy="56811"/>
            </a:xfrm>
          </p:grpSpPr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0E9140DF-10BF-8C97-4F6D-6E76CBD8A70C}"/>
                  </a:ext>
                </a:extLst>
              </p:cNvPr>
              <p:cNvSpPr/>
              <p:nvPr/>
            </p:nvSpPr>
            <p:spPr>
              <a:xfrm>
                <a:off x="2098229" y="5184780"/>
                <a:ext cx="36796" cy="55845"/>
              </a:xfrm>
              <a:custGeom>
                <a:avLst/>
                <a:gdLst>
                  <a:gd name="connsiteX0" fmla="*/ 36961 w 36796"/>
                  <a:gd name="connsiteY0" fmla="*/ 49722 h 55845"/>
                  <a:gd name="connsiteX1" fmla="*/ 36961 w 36796"/>
                  <a:gd name="connsiteY1" fmla="*/ 56276 h 55845"/>
                  <a:gd name="connsiteX2" fmla="*/ 175 w 36796"/>
                  <a:gd name="connsiteY2" fmla="*/ 56276 h 55845"/>
                  <a:gd name="connsiteX3" fmla="*/ 968 w 36796"/>
                  <a:gd name="connsiteY3" fmla="*/ 51516 h 55845"/>
                  <a:gd name="connsiteX4" fmla="*/ 5455 w 36796"/>
                  <a:gd name="connsiteY4" fmla="*/ 44134 h 55845"/>
                  <a:gd name="connsiteX5" fmla="*/ 14427 w 36796"/>
                  <a:gd name="connsiteY5" fmla="*/ 35718 h 55845"/>
                  <a:gd name="connsiteX6" fmla="*/ 26677 w 36796"/>
                  <a:gd name="connsiteY6" fmla="*/ 23921 h 55845"/>
                  <a:gd name="connsiteX7" fmla="*/ 29852 w 36796"/>
                  <a:gd name="connsiteY7" fmla="*/ 15711 h 55845"/>
                  <a:gd name="connsiteX8" fmla="*/ 26953 w 36796"/>
                  <a:gd name="connsiteY8" fmla="*/ 8881 h 55845"/>
                  <a:gd name="connsiteX9" fmla="*/ 19396 w 36796"/>
                  <a:gd name="connsiteY9" fmla="*/ 6087 h 55845"/>
                  <a:gd name="connsiteX10" fmla="*/ 11494 w 36796"/>
                  <a:gd name="connsiteY10" fmla="*/ 9054 h 55845"/>
                  <a:gd name="connsiteX11" fmla="*/ 8491 w 36796"/>
                  <a:gd name="connsiteY11" fmla="*/ 17229 h 55845"/>
                  <a:gd name="connsiteX12" fmla="*/ 1486 w 36796"/>
                  <a:gd name="connsiteY12" fmla="*/ 16504 h 55845"/>
                  <a:gd name="connsiteX13" fmla="*/ 6904 w 36796"/>
                  <a:gd name="connsiteY13" fmla="*/ 4569 h 55845"/>
                  <a:gd name="connsiteX14" fmla="*/ 19534 w 36796"/>
                  <a:gd name="connsiteY14" fmla="*/ 430 h 55845"/>
                  <a:gd name="connsiteX15" fmla="*/ 32199 w 36796"/>
                  <a:gd name="connsiteY15" fmla="*/ 4880 h 55845"/>
                  <a:gd name="connsiteX16" fmla="*/ 36892 w 36796"/>
                  <a:gd name="connsiteY16" fmla="*/ 15849 h 55845"/>
                  <a:gd name="connsiteX17" fmla="*/ 35511 w 36796"/>
                  <a:gd name="connsiteY17" fmla="*/ 22437 h 55845"/>
                  <a:gd name="connsiteX18" fmla="*/ 30991 w 36796"/>
                  <a:gd name="connsiteY18" fmla="*/ 29233 h 55845"/>
                  <a:gd name="connsiteX19" fmla="*/ 20466 w 36796"/>
                  <a:gd name="connsiteY19" fmla="*/ 38995 h 55845"/>
                  <a:gd name="connsiteX20" fmla="*/ 12529 w 36796"/>
                  <a:gd name="connsiteY20" fmla="*/ 46031 h 55845"/>
                  <a:gd name="connsiteX21" fmla="*/ 9665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961" y="49722"/>
                    </a:moveTo>
                    <a:lnTo>
                      <a:pt x="36961" y="56276"/>
                    </a:lnTo>
                    <a:lnTo>
                      <a:pt x="175" y="56276"/>
                    </a:lnTo>
                    <a:cubicBezTo>
                      <a:pt x="106" y="54620"/>
                      <a:pt x="382" y="53034"/>
                      <a:pt x="968" y="51516"/>
                    </a:cubicBezTo>
                    <a:cubicBezTo>
                      <a:pt x="1900" y="49032"/>
                      <a:pt x="3384" y="46583"/>
                      <a:pt x="5455" y="44134"/>
                    </a:cubicBezTo>
                    <a:cubicBezTo>
                      <a:pt x="7491" y="41720"/>
                      <a:pt x="10493" y="38926"/>
                      <a:pt x="14427" y="35718"/>
                    </a:cubicBezTo>
                    <a:cubicBezTo>
                      <a:pt x="20466" y="30785"/>
                      <a:pt x="24538" y="26853"/>
                      <a:pt x="26677" y="23921"/>
                    </a:cubicBezTo>
                    <a:cubicBezTo>
                      <a:pt x="28748" y="21058"/>
                      <a:pt x="29818" y="18298"/>
                      <a:pt x="29852" y="15711"/>
                    </a:cubicBezTo>
                    <a:cubicBezTo>
                      <a:pt x="29818" y="13020"/>
                      <a:pt x="28851" y="10744"/>
                      <a:pt x="26953" y="8881"/>
                    </a:cubicBezTo>
                    <a:cubicBezTo>
                      <a:pt x="24986" y="7019"/>
                      <a:pt x="22467" y="6087"/>
                      <a:pt x="19396" y="6087"/>
                    </a:cubicBezTo>
                    <a:cubicBezTo>
                      <a:pt x="16083" y="6087"/>
                      <a:pt x="13461" y="7088"/>
                      <a:pt x="11494" y="9054"/>
                    </a:cubicBezTo>
                    <a:cubicBezTo>
                      <a:pt x="9492" y="11020"/>
                      <a:pt x="8491" y="13745"/>
                      <a:pt x="8491" y="17229"/>
                    </a:cubicBezTo>
                    <a:lnTo>
                      <a:pt x="1486" y="16504"/>
                    </a:lnTo>
                    <a:cubicBezTo>
                      <a:pt x="1935" y="11296"/>
                      <a:pt x="3729" y="7329"/>
                      <a:pt x="6904" y="4569"/>
                    </a:cubicBezTo>
                    <a:cubicBezTo>
                      <a:pt x="10010" y="1844"/>
                      <a:pt x="14220" y="465"/>
                      <a:pt x="19534" y="430"/>
                    </a:cubicBezTo>
                    <a:cubicBezTo>
                      <a:pt x="24848" y="465"/>
                      <a:pt x="29093" y="1948"/>
                      <a:pt x="32199" y="4880"/>
                    </a:cubicBezTo>
                    <a:cubicBezTo>
                      <a:pt x="35304" y="7846"/>
                      <a:pt x="36857" y="11503"/>
                      <a:pt x="36892" y="15849"/>
                    </a:cubicBezTo>
                    <a:cubicBezTo>
                      <a:pt x="36857" y="18126"/>
                      <a:pt x="36409" y="20299"/>
                      <a:pt x="35511" y="22437"/>
                    </a:cubicBezTo>
                    <a:cubicBezTo>
                      <a:pt x="34614" y="24576"/>
                      <a:pt x="33096" y="26853"/>
                      <a:pt x="30991" y="29233"/>
                    </a:cubicBezTo>
                    <a:cubicBezTo>
                      <a:pt x="28851" y="31613"/>
                      <a:pt x="25331" y="34855"/>
                      <a:pt x="20466" y="38995"/>
                    </a:cubicBezTo>
                    <a:cubicBezTo>
                      <a:pt x="16325" y="42444"/>
                      <a:pt x="13702" y="44790"/>
                      <a:pt x="12529" y="46031"/>
                    </a:cubicBezTo>
                    <a:cubicBezTo>
                      <a:pt x="11356" y="47273"/>
                      <a:pt x="10389" y="48515"/>
                      <a:pt x="9665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D7AE30C0-4191-33DA-B52F-EFECCCB754B3}"/>
                  </a:ext>
                </a:extLst>
              </p:cNvPr>
              <p:cNvSpPr/>
              <p:nvPr/>
            </p:nvSpPr>
            <p:spPr>
              <a:xfrm>
                <a:off x="2142370" y="5184780"/>
                <a:ext cx="36269" cy="56811"/>
              </a:xfrm>
              <a:custGeom>
                <a:avLst/>
                <a:gdLst>
                  <a:gd name="connsiteX0" fmla="*/ 171 w 36269"/>
                  <a:gd name="connsiteY0" fmla="*/ 28853 h 56811"/>
                  <a:gd name="connsiteX1" fmla="*/ 2172 w 36269"/>
                  <a:gd name="connsiteY1" fmla="*/ 12986 h 56811"/>
                  <a:gd name="connsiteX2" fmla="*/ 8211 w 36269"/>
                  <a:gd name="connsiteY2" fmla="*/ 3707 h 56811"/>
                  <a:gd name="connsiteX3" fmla="*/ 18288 w 36269"/>
                  <a:gd name="connsiteY3" fmla="*/ 430 h 56811"/>
                  <a:gd name="connsiteX4" fmla="*/ 26155 w 36269"/>
                  <a:gd name="connsiteY4" fmla="*/ 2224 h 56811"/>
                  <a:gd name="connsiteX5" fmla="*/ 31711 w 36269"/>
                  <a:gd name="connsiteY5" fmla="*/ 7432 h 56811"/>
                  <a:gd name="connsiteX6" fmla="*/ 35162 w 36269"/>
                  <a:gd name="connsiteY6" fmla="*/ 15711 h 56811"/>
                  <a:gd name="connsiteX7" fmla="*/ 36439 w 36269"/>
                  <a:gd name="connsiteY7" fmla="*/ 28853 h 56811"/>
                  <a:gd name="connsiteX8" fmla="*/ 34403 w 36269"/>
                  <a:gd name="connsiteY8" fmla="*/ 44652 h 56811"/>
                  <a:gd name="connsiteX9" fmla="*/ 28399 w 36269"/>
                  <a:gd name="connsiteY9" fmla="*/ 53965 h 56811"/>
                  <a:gd name="connsiteX10" fmla="*/ 18288 w 36269"/>
                  <a:gd name="connsiteY10" fmla="*/ 57242 h 56811"/>
                  <a:gd name="connsiteX11" fmla="*/ 5657 w 36269"/>
                  <a:gd name="connsiteY11" fmla="*/ 51447 h 56811"/>
                  <a:gd name="connsiteX12" fmla="*/ 171 w 36269"/>
                  <a:gd name="connsiteY12" fmla="*/ 28853 h 56811"/>
                  <a:gd name="connsiteX13" fmla="*/ 7176 w 36269"/>
                  <a:gd name="connsiteY13" fmla="*/ 28853 h 56811"/>
                  <a:gd name="connsiteX14" fmla="*/ 10385 w 36269"/>
                  <a:gd name="connsiteY14" fmla="*/ 47101 h 56811"/>
                  <a:gd name="connsiteX15" fmla="*/ 18288 w 36269"/>
                  <a:gd name="connsiteY15" fmla="*/ 51619 h 56811"/>
                  <a:gd name="connsiteX16" fmla="*/ 26225 w 36269"/>
                  <a:gd name="connsiteY16" fmla="*/ 47066 h 56811"/>
                  <a:gd name="connsiteX17" fmla="*/ 29434 w 36269"/>
                  <a:gd name="connsiteY17" fmla="*/ 28853 h 56811"/>
                  <a:gd name="connsiteX18" fmla="*/ 26225 w 36269"/>
                  <a:gd name="connsiteY18" fmla="*/ 10606 h 56811"/>
                  <a:gd name="connsiteX19" fmla="*/ 18219 w 36269"/>
                  <a:gd name="connsiteY19" fmla="*/ 6087 h 56811"/>
                  <a:gd name="connsiteX20" fmla="*/ 10696 w 36269"/>
                  <a:gd name="connsiteY20" fmla="*/ 10054 h 56811"/>
                  <a:gd name="connsiteX21" fmla="*/ 7176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71" y="28853"/>
                    </a:moveTo>
                    <a:cubicBezTo>
                      <a:pt x="136" y="22299"/>
                      <a:pt x="792" y="17022"/>
                      <a:pt x="2172" y="12986"/>
                    </a:cubicBezTo>
                    <a:cubicBezTo>
                      <a:pt x="3483" y="8985"/>
                      <a:pt x="5519" y="5880"/>
                      <a:pt x="8211" y="3707"/>
                    </a:cubicBezTo>
                    <a:cubicBezTo>
                      <a:pt x="10868" y="1534"/>
                      <a:pt x="14216" y="465"/>
                      <a:pt x="18288" y="430"/>
                    </a:cubicBezTo>
                    <a:cubicBezTo>
                      <a:pt x="21255" y="465"/>
                      <a:pt x="23878" y="1051"/>
                      <a:pt x="26155" y="2224"/>
                    </a:cubicBezTo>
                    <a:cubicBezTo>
                      <a:pt x="28399" y="3431"/>
                      <a:pt x="30262" y="5156"/>
                      <a:pt x="31711" y="7432"/>
                    </a:cubicBezTo>
                    <a:cubicBezTo>
                      <a:pt x="33161" y="9709"/>
                      <a:pt x="34299" y="12469"/>
                      <a:pt x="35162" y="15711"/>
                    </a:cubicBezTo>
                    <a:cubicBezTo>
                      <a:pt x="35990" y="18954"/>
                      <a:pt x="36404" y="23334"/>
                      <a:pt x="36439" y="28853"/>
                    </a:cubicBezTo>
                    <a:cubicBezTo>
                      <a:pt x="36404" y="35373"/>
                      <a:pt x="35749" y="40650"/>
                      <a:pt x="34403" y="44652"/>
                    </a:cubicBezTo>
                    <a:cubicBezTo>
                      <a:pt x="33057" y="48687"/>
                      <a:pt x="31056" y="51792"/>
                      <a:pt x="28399" y="53965"/>
                    </a:cubicBezTo>
                    <a:cubicBezTo>
                      <a:pt x="25707" y="56138"/>
                      <a:pt x="22325" y="57207"/>
                      <a:pt x="18288" y="57242"/>
                    </a:cubicBezTo>
                    <a:cubicBezTo>
                      <a:pt x="12904" y="57207"/>
                      <a:pt x="8694" y="55310"/>
                      <a:pt x="5657" y="51447"/>
                    </a:cubicBezTo>
                    <a:cubicBezTo>
                      <a:pt x="1965" y="46859"/>
                      <a:pt x="136" y="39305"/>
                      <a:pt x="171" y="28853"/>
                    </a:cubicBezTo>
                    <a:close/>
                    <a:moveTo>
                      <a:pt x="7176" y="28853"/>
                    </a:moveTo>
                    <a:cubicBezTo>
                      <a:pt x="7176" y="37994"/>
                      <a:pt x="8246" y="44100"/>
                      <a:pt x="10385" y="47101"/>
                    </a:cubicBezTo>
                    <a:cubicBezTo>
                      <a:pt x="12525" y="50136"/>
                      <a:pt x="15147" y="51619"/>
                      <a:pt x="18288" y="51619"/>
                    </a:cubicBezTo>
                    <a:cubicBezTo>
                      <a:pt x="21428" y="51619"/>
                      <a:pt x="24085" y="50102"/>
                      <a:pt x="26225" y="47066"/>
                    </a:cubicBezTo>
                    <a:cubicBezTo>
                      <a:pt x="28364" y="44031"/>
                      <a:pt x="29434" y="37960"/>
                      <a:pt x="29434" y="28853"/>
                    </a:cubicBezTo>
                    <a:cubicBezTo>
                      <a:pt x="29434" y="19678"/>
                      <a:pt x="28364" y="13607"/>
                      <a:pt x="26225" y="10606"/>
                    </a:cubicBezTo>
                    <a:cubicBezTo>
                      <a:pt x="24085" y="7605"/>
                      <a:pt x="21393" y="6087"/>
                      <a:pt x="18219" y="6087"/>
                    </a:cubicBezTo>
                    <a:cubicBezTo>
                      <a:pt x="15044" y="6087"/>
                      <a:pt x="12559" y="7432"/>
                      <a:pt x="10696" y="10054"/>
                    </a:cubicBezTo>
                    <a:cubicBezTo>
                      <a:pt x="8349" y="13503"/>
                      <a:pt x="7176" y="19747"/>
                      <a:pt x="7176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E389422E-D343-0952-82AC-78E08E0DB7A8}"/>
                  </a:ext>
                </a:extLst>
              </p:cNvPr>
              <p:cNvSpPr/>
              <p:nvPr/>
            </p:nvSpPr>
            <p:spPr>
              <a:xfrm>
                <a:off x="2185604" y="5184780"/>
                <a:ext cx="36269" cy="56811"/>
              </a:xfrm>
              <a:custGeom>
                <a:avLst/>
                <a:gdLst>
                  <a:gd name="connsiteX0" fmla="*/ 175 w 36269"/>
                  <a:gd name="connsiteY0" fmla="*/ 28853 h 56811"/>
                  <a:gd name="connsiteX1" fmla="*/ 2177 w 36269"/>
                  <a:gd name="connsiteY1" fmla="*/ 12986 h 56811"/>
                  <a:gd name="connsiteX2" fmla="*/ 8216 w 36269"/>
                  <a:gd name="connsiteY2" fmla="*/ 3707 h 56811"/>
                  <a:gd name="connsiteX3" fmla="*/ 18292 w 36269"/>
                  <a:gd name="connsiteY3" fmla="*/ 430 h 56811"/>
                  <a:gd name="connsiteX4" fmla="*/ 26160 w 36269"/>
                  <a:gd name="connsiteY4" fmla="*/ 2224 h 56811"/>
                  <a:gd name="connsiteX5" fmla="*/ 31716 w 36269"/>
                  <a:gd name="connsiteY5" fmla="*/ 7432 h 56811"/>
                  <a:gd name="connsiteX6" fmla="*/ 35167 w 36269"/>
                  <a:gd name="connsiteY6" fmla="*/ 15711 h 56811"/>
                  <a:gd name="connsiteX7" fmla="*/ 36444 w 36269"/>
                  <a:gd name="connsiteY7" fmla="*/ 28853 h 56811"/>
                  <a:gd name="connsiteX8" fmla="*/ 34408 w 36269"/>
                  <a:gd name="connsiteY8" fmla="*/ 44652 h 56811"/>
                  <a:gd name="connsiteX9" fmla="*/ 28403 w 36269"/>
                  <a:gd name="connsiteY9" fmla="*/ 53965 h 56811"/>
                  <a:gd name="connsiteX10" fmla="*/ 18292 w 36269"/>
                  <a:gd name="connsiteY10" fmla="*/ 57242 h 56811"/>
                  <a:gd name="connsiteX11" fmla="*/ 5662 w 36269"/>
                  <a:gd name="connsiteY11" fmla="*/ 51447 h 56811"/>
                  <a:gd name="connsiteX12" fmla="*/ 175 w 36269"/>
                  <a:gd name="connsiteY12" fmla="*/ 28853 h 56811"/>
                  <a:gd name="connsiteX13" fmla="*/ 7181 w 36269"/>
                  <a:gd name="connsiteY13" fmla="*/ 28853 h 56811"/>
                  <a:gd name="connsiteX14" fmla="*/ 10390 w 36269"/>
                  <a:gd name="connsiteY14" fmla="*/ 47101 h 56811"/>
                  <a:gd name="connsiteX15" fmla="*/ 18292 w 36269"/>
                  <a:gd name="connsiteY15" fmla="*/ 51619 h 56811"/>
                  <a:gd name="connsiteX16" fmla="*/ 26229 w 36269"/>
                  <a:gd name="connsiteY16" fmla="*/ 47066 h 56811"/>
                  <a:gd name="connsiteX17" fmla="*/ 29439 w 36269"/>
                  <a:gd name="connsiteY17" fmla="*/ 28853 h 56811"/>
                  <a:gd name="connsiteX18" fmla="*/ 26229 w 36269"/>
                  <a:gd name="connsiteY18" fmla="*/ 10606 h 56811"/>
                  <a:gd name="connsiteX19" fmla="*/ 18223 w 36269"/>
                  <a:gd name="connsiteY19" fmla="*/ 6087 h 56811"/>
                  <a:gd name="connsiteX20" fmla="*/ 10701 w 36269"/>
                  <a:gd name="connsiteY20" fmla="*/ 10054 h 56811"/>
                  <a:gd name="connsiteX21" fmla="*/ 7181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75" y="28853"/>
                    </a:moveTo>
                    <a:cubicBezTo>
                      <a:pt x="141" y="22299"/>
                      <a:pt x="797" y="17022"/>
                      <a:pt x="2177" y="12986"/>
                    </a:cubicBezTo>
                    <a:cubicBezTo>
                      <a:pt x="3488" y="8985"/>
                      <a:pt x="5524" y="5880"/>
                      <a:pt x="8216" y="3707"/>
                    </a:cubicBezTo>
                    <a:cubicBezTo>
                      <a:pt x="10873" y="1534"/>
                      <a:pt x="14220" y="465"/>
                      <a:pt x="18292" y="430"/>
                    </a:cubicBezTo>
                    <a:cubicBezTo>
                      <a:pt x="21260" y="465"/>
                      <a:pt x="23883" y="1051"/>
                      <a:pt x="26160" y="2224"/>
                    </a:cubicBezTo>
                    <a:cubicBezTo>
                      <a:pt x="28403" y="3431"/>
                      <a:pt x="30267" y="5156"/>
                      <a:pt x="31716" y="7432"/>
                    </a:cubicBezTo>
                    <a:cubicBezTo>
                      <a:pt x="33166" y="9709"/>
                      <a:pt x="34304" y="12469"/>
                      <a:pt x="35167" y="15711"/>
                    </a:cubicBezTo>
                    <a:cubicBezTo>
                      <a:pt x="35995" y="18954"/>
                      <a:pt x="36409" y="23334"/>
                      <a:pt x="36444" y="28853"/>
                    </a:cubicBezTo>
                    <a:cubicBezTo>
                      <a:pt x="36409" y="35373"/>
                      <a:pt x="35754" y="40650"/>
                      <a:pt x="34408" y="44652"/>
                    </a:cubicBezTo>
                    <a:cubicBezTo>
                      <a:pt x="33062" y="48687"/>
                      <a:pt x="31061" y="51792"/>
                      <a:pt x="28403" y="53965"/>
                    </a:cubicBezTo>
                    <a:cubicBezTo>
                      <a:pt x="25712" y="56138"/>
                      <a:pt x="22330" y="57207"/>
                      <a:pt x="18292" y="57242"/>
                    </a:cubicBezTo>
                    <a:cubicBezTo>
                      <a:pt x="12909" y="57207"/>
                      <a:pt x="8699" y="55310"/>
                      <a:pt x="5662" y="51447"/>
                    </a:cubicBezTo>
                    <a:cubicBezTo>
                      <a:pt x="1970" y="46859"/>
                      <a:pt x="141" y="39305"/>
                      <a:pt x="175" y="28853"/>
                    </a:cubicBezTo>
                    <a:close/>
                    <a:moveTo>
                      <a:pt x="7181" y="28853"/>
                    </a:moveTo>
                    <a:cubicBezTo>
                      <a:pt x="7181" y="37994"/>
                      <a:pt x="8250" y="44100"/>
                      <a:pt x="10390" y="47101"/>
                    </a:cubicBezTo>
                    <a:cubicBezTo>
                      <a:pt x="12529" y="50136"/>
                      <a:pt x="15152" y="51619"/>
                      <a:pt x="18292" y="51619"/>
                    </a:cubicBezTo>
                    <a:cubicBezTo>
                      <a:pt x="21433" y="51619"/>
                      <a:pt x="24090" y="50102"/>
                      <a:pt x="26229" y="47066"/>
                    </a:cubicBezTo>
                    <a:cubicBezTo>
                      <a:pt x="28369" y="44031"/>
                      <a:pt x="29439" y="37960"/>
                      <a:pt x="29439" y="28853"/>
                    </a:cubicBezTo>
                    <a:cubicBezTo>
                      <a:pt x="29439" y="19678"/>
                      <a:pt x="28369" y="13607"/>
                      <a:pt x="26229" y="10606"/>
                    </a:cubicBezTo>
                    <a:cubicBezTo>
                      <a:pt x="24090" y="7605"/>
                      <a:pt x="21398" y="6087"/>
                      <a:pt x="18223" y="6087"/>
                    </a:cubicBezTo>
                    <a:cubicBezTo>
                      <a:pt x="15049" y="6087"/>
                      <a:pt x="12564" y="7432"/>
                      <a:pt x="10701" y="10054"/>
                    </a:cubicBezTo>
                    <a:cubicBezTo>
                      <a:pt x="8354" y="13503"/>
                      <a:pt x="7181" y="19747"/>
                      <a:pt x="7181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12AF30B-24B6-E055-66E5-8A458779AD1F}"/>
                  </a:ext>
                </a:extLst>
              </p:cNvPr>
              <p:cNvSpPr/>
              <p:nvPr/>
            </p:nvSpPr>
            <p:spPr>
              <a:xfrm>
                <a:off x="2228848" y="5184780"/>
                <a:ext cx="36579" cy="56811"/>
              </a:xfrm>
              <a:custGeom>
                <a:avLst/>
                <a:gdLst>
                  <a:gd name="connsiteX0" fmla="*/ 1180 w 36579"/>
                  <a:gd name="connsiteY0" fmla="*/ 43410 h 56811"/>
                  <a:gd name="connsiteX1" fmla="*/ 7771 w 36579"/>
                  <a:gd name="connsiteY1" fmla="*/ 42789 h 56811"/>
                  <a:gd name="connsiteX2" fmla="*/ 10946 w 36579"/>
                  <a:gd name="connsiteY2" fmla="*/ 49550 h 56811"/>
                  <a:gd name="connsiteX3" fmla="*/ 16985 w 36579"/>
                  <a:gd name="connsiteY3" fmla="*/ 51619 h 56811"/>
                  <a:gd name="connsiteX4" fmla="*/ 22507 w 36579"/>
                  <a:gd name="connsiteY4" fmla="*/ 50171 h 56811"/>
                  <a:gd name="connsiteX5" fmla="*/ 26406 w 36579"/>
                  <a:gd name="connsiteY5" fmla="*/ 46307 h 56811"/>
                  <a:gd name="connsiteX6" fmla="*/ 28925 w 36579"/>
                  <a:gd name="connsiteY6" fmla="*/ 39822 h 56811"/>
                  <a:gd name="connsiteX7" fmla="*/ 29960 w 36579"/>
                  <a:gd name="connsiteY7" fmla="*/ 31475 h 56811"/>
                  <a:gd name="connsiteX8" fmla="*/ 29926 w 36579"/>
                  <a:gd name="connsiteY8" fmla="*/ 30095 h 56811"/>
                  <a:gd name="connsiteX9" fmla="*/ 24336 w 36579"/>
                  <a:gd name="connsiteY9" fmla="*/ 35407 h 56811"/>
                  <a:gd name="connsiteX10" fmla="*/ 16640 w 36579"/>
                  <a:gd name="connsiteY10" fmla="*/ 37408 h 56811"/>
                  <a:gd name="connsiteX11" fmla="*/ 4942 w 36579"/>
                  <a:gd name="connsiteY11" fmla="*/ 32406 h 56811"/>
                  <a:gd name="connsiteX12" fmla="*/ 180 w 36579"/>
                  <a:gd name="connsiteY12" fmla="*/ 19195 h 56811"/>
                  <a:gd name="connsiteX13" fmla="*/ 5149 w 36579"/>
                  <a:gd name="connsiteY13" fmla="*/ 5604 h 56811"/>
                  <a:gd name="connsiteX14" fmla="*/ 17675 w 36579"/>
                  <a:gd name="connsiteY14" fmla="*/ 430 h 56811"/>
                  <a:gd name="connsiteX15" fmla="*/ 27579 w 36579"/>
                  <a:gd name="connsiteY15" fmla="*/ 3362 h 56811"/>
                  <a:gd name="connsiteX16" fmla="*/ 34412 w 36579"/>
                  <a:gd name="connsiteY16" fmla="*/ 11675 h 56811"/>
                  <a:gd name="connsiteX17" fmla="*/ 36759 w 36579"/>
                  <a:gd name="connsiteY17" fmla="*/ 27336 h 56811"/>
                  <a:gd name="connsiteX18" fmla="*/ 34447 w 36579"/>
                  <a:gd name="connsiteY18" fmla="*/ 44307 h 56811"/>
                  <a:gd name="connsiteX19" fmla="*/ 27545 w 36579"/>
                  <a:gd name="connsiteY19" fmla="*/ 53930 h 56811"/>
                  <a:gd name="connsiteX20" fmla="*/ 16813 w 36579"/>
                  <a:gd name="connsiteY20" fmla="*/ 57242 h 56811"/>
                  <a:gd name="connsiteX21" fmla="*/ 6150 w 36579"/>
                  <a:gd name="connsiteY21" fmla="*/ 53620 h 56811"/>
                  <a:gd name="connsiteX22" fmla="*/ 1180 w 36579"/>
                  <a:gd name="connsiteY22" fmla="*/ 43410 h 56811"/>
                  <a:gd name="connsiteX23" fmla="*/ 29167 w 36579"/>
                  <a:gd name="connsiteY23" fmla="*/ 18850 h 56811"/>
                  <a:gd name="connsiteX24" fmla="*/ 26026 w 36579"/>
                  <a:gd name="connsiteY24" fmla="*/ 9537 h 56811"/>
                  <a:gd name="connsiteX25" fmla="*/ 18504 w 36579"/>
                  <a:gd name="connsiteY25" fmla="*/ 6087 h 56811"/>
                  <a:gd name="connsiteX26" fmla="*/ 10567 w 36579"/>
                  <a:gd name="connsiteY26" fmla="*/ 9813 h 56811"/>
                  <a:gd name="connsiteX27" fmla="*/ 7185 w 36579"/>
                  <a:gd name="connsiteY27" fmla="*/ 19436 h 56811"/>
                  <a:gd name="connsiteX28" fmla="*/ 10394 w 36579"/>
                  <a:gd name="connsiteY28" fmla="*/ 28060 h 56811"/>
                  <a:gd name="connsiteX29" fmla="*/ 18297 w 36579"/>
                  <a:gd name="connsiteY29" fmla="*/ 31371 h 56811"/>
                  <a:gd name="connsiteX30" fmla="*/ 26095 w 36579"/>
                  <a:gd name="connsiteY30" fmla="*/ 28060 h 56811"/>
                  <a:gd name="connsiteX31" fmla="*/ 29167 w 36579"/>
                  <a:gd name="connsiteY31" fmla="*/ 18850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6579" h="56811">
                    <a:moveTo>
                      <a:pt x="1180" y="43410"/>
                    </a:moveTo>
                    <a:lnTo>
                      <a:pt x="7771" y="42789"/>
                    </a:lnTo>
                    <a:cubicBezTo>
                      <a:pt x="8289" y="45928"/>
                      <a:pt x="9359" y="48170"/>
                      <a:pt x="10946" y="49550"/>
                    </a:cubicBezTo>
                    <a:cubicBezTo>
                      <a:pt x="12499" y="50929"/>
                      <a:pt x="14501" y="51619"/>
                      <a:pt x="16985" y="51619"/>
                    </a:cubicBezTo>
                    <a:cubicBezTo>
                      <a:pt x="19056" y="51619"/>
                      <a:pt x="20919" y="51136"/>
                      <a:pt x="22507" y="50171"/>
                    </a:cubicBezTo>
                    <a:cubicBezTo>
                      <a:pt x="24094" y="49205"/>
                      <a:pt x="25371" y="47928"/>
                      <a:pt x="26406" y="46307"/>
                    </a:cubicBezTo>
                    <a:cubicBezTo>
                      <a:pt x="27372" y="44721"/>
                      <a:pt x="28235" y="42547"/>
                      <a:pt x="28925" y="39822"/>
                    </a:cubicBezTo>
                    <a:cubicBezTo>
                      <a:pt x="29615" y="37097"/>
                      <a:pt x="29960" y="34338"/>
                      <a:pt x="29960" y="31475"/>
                    </a:cubicBezTo>
                    <a:cubicBezTo>
                      <a:pt x="29960" y="31199"/>
                      <a:pt x="29926" y="30716"/>
                      <a:pt x="29926" y="30095"/>
                    </a:cubicBezTo>
                    <a:cubicBezTo>
                      <a:pt x="28546" y="32303"/>
                      <a:pt x="26682" y="34096"/>
                      <a:pt x="24336" y="35407"/>
                    </a:cubicBezTo>
                    <a:cubicBezTo>
                      <a:pt x="21920" y="36787"/>
                      <a:pt x="19366" y="37442"/>
                      <a:pt x="16640" y="37408"/>
                    </a:cubicBezTo>
                    <a:cubicBezTo>
                      <a:pt x="12016" y="37442"/>
                      <a:pt x="8117" y="35787"/>
                      <a:pt x="4942" y="32406"/>
                    </a:cubicBezTo>
                    <a:cubicBezTo>
                      <a:pt x="1733" y="29095"/>
                      <a:pt x="145" y="24680"/>
                      <a:pt x="180" y="19195"/>
                    </a:cubicBezTo>
                    <a:cubicBezTo>
                      <a:pt x="145" y="13572"/>
                      <a:pt x="1802" y="9054"/>
                      <a:pt x="5149" y="5604"/>
                    </a:cubicBezTo>
                    <a:cubicBezTo>
                      <a:pt x="8462" y="2189"/>
                      <a:pt x="12637" y="465"/>
                      <a:pt x="17675" y="430"/>
                    </a:cubicBezTo>
                    <a:cubicBezTo>
                      <a:pt x="21264" y="465"/>
                      <a:pt x="24577" y="1430"/>
                      <a:pt x="27579" y="3362"/>
                    </a:cubicBezTo>
                    <a:cubicBezTo>
                      <a:pt x="30582" y="5328"/>
                      <a:pt x="32859" y="8088"/>
                      <a:pt x="34412" y="11675"/>
                    </a:cubicBezTo>
                    <a:cubicBezTo>
                      <a:pt x="35965" y="15297"/>
                      <a:pt x="36724" y="20540"/>
                      <a:pt x="36759" y="27336"/>
                    </a:cubicBezTo>
                    <a:cubicBezTo>
                      <a:pt x="36724" y="34476"/>
                      <a:pt x="35965" y="40133"/>
                      <a:pt x="34447" y="44307"/>
                    </a:cubicBezTo>
                    <a:cubicBezTo>
                      <a:pt x="32894" y="48549"/>
                      <a:pt x="30582" y="51757"/>
                      <a:pt x="27545" y="53930"/>
                    </a:cubicBezTo>
                    <a:cubicBezTo>
                      <a:pt x="24474" y="56138"/>
                      <a:pt x="20919" y="57207"/>
                      <a:pt x="16813" y="57242"/>
                    </a:cubicBezTo>
                    <a:cubicBezTo>
                      <a:pt x="12465" y="57207"/>
                      <a:pt x="8910" y="56035"/>
                      <a:pt x="6150" y="53620"/>
                    </a:cubicBezTo>
                    <a:cubicBezTo>
                      <a:pt x="3389" y="51205"/>
                      <a:pt x="1733" y="47791"/>
                      <a:pt x="1180" y="43410"/>
                    </a:cubicBezTo>
                    <a:close/>
                    <a:moveTo>
                      <a:pt x="29167" y="18850"/>
                    </a:moveTo>
                    <a:cubicBezTo>
                      <a:pt x="29132" y="14987"/>
                      <a:pt x="28097" y="11882"/>
                      <a:pt x="26026" y="9537"/>
                    </a:cubicBezTo>
                    <a:cubicBezTo>
                      <a:pt x="23921" y="7260"/>
                      <a:pt x="21402" y="6087"/>
                      <a:pt x="18504" y="6087"/>
                    </a:cubicBezTo>
                    <a:cubicBezTo>
                      <a:pt x="15432" y="6087"/>
                      <a:pt x="12775" y="7329"/>
                      <a:pt x="10567" y="9813"/>
                    </a:cubicBezTo>
                    <a:cubicBezTo>
                      <a:pt x="8289" y="12296"/>
                      <a:pt x="7185" y="15504"/>
                      <a:pt x="7185" y="19436"/>
                    </a:cubicBezTo>
                    <a:cubicBezTo>
                      <a:pt x="7185" y="22989"/>
                      <a:pt x="8255" y="25887"/>
                      <a:pt x="10394" y="28060"/>
                    </a:cubicBezTo>
                    <a:cubicBezTo>
                      <a:pt x="12534" y="30302"/>
                      <a:pt x="15156" y="31406"/>
                      <a:pt x="18297" y="31371"/>
                    </a:cubicBezTo>
                    <a:cubicBezTo>
                      <a:pt x="21437" y="31406"/>
                      <a:pt x="24025" y="30302"/>
                      <a:pt x="26095" y="28060"/>
                    </a:cubicBezTo>
                    <a:cubicBezTo>
                      <a:pt x="28097" y="25887"/>
                      <a:pt x="29132" y="22817"/>
                      <a:pt x="29167" y="188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6" name="Graphic 2">
              <a:extLst>
                <a:ext uri="{FF2B5EF4-FFF2-40B4-BE49-F238E27FC236}">
                  <a16:creationId xmlns:a16="http://schemas.microsoft.com/office/drawing/2014/main" id="{72CF885A-D487-5068-5C86-509928A63C08}"/>
                </a:ext>
              </a:extLst>
            </p:cNvPr>
            <p:cNvGrpSpPr/>
            <p:nvPr/>
          </p:nvGrpSpPr>
          <p:grpSpPr>
            <a:xfrm>
              <a:off x="2338236" y="5184780"/>
              <a:ext cx="166888" cy="56811"/>
              <a:chOff x="2338236" y="5184780"/>
              <a:chExt cx="166888" cy="56811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9E4019CC-A042-ECF9-69AB-5F2DAC151563}"/>
                  </a:ext>
                </a:extLst>
              </p:cNvPr>
              <p:cNvSpPr/>
              <p:nvPr/>
            </p:nvSpPr>
            <p:spPr>
              <a:xfrm>
                <a:off x="2338236" y="5184780"/>
                <a:ext cx="36796" cy="55845"/>
              </a:xfrm>
              <a:custGeom>
                <a:avLst/>
                <a:gdLst>
                  <a:gd name="connsiteX0" fmla="*/ 36988 w 36796"/>
                  <a:gd name="connsiteY0" fmla="*/ 49722 h 55845"/>
                  <a:gd name="connsiteX1" fmla="*/ 36988 w 36796"/>
                  <a:gd name="connsiteY1" fmla="*/ 56276 h 55845"/>
                  <a:gd name="connsiteX2" fmla="*/ 202 w 36796"/>
                  <a:gd name="connsiteY2" fmla="*/ 56276 h 55845"/>
                  <a:gd name="connsiteX3" fmla="*/ 996 w 36796"/>
                  <a:gd name="connsiteY3" fmla="*/ 51516 h 55845"/>
                  <a:gd name="connsiteX4" fmla="*/ 5482 w 36796"/>
                  <a:gd name="connsiteY4" fmla="*/ 44134 h 55845"/>
                  <a:gd name="connsiteX5" fmla="*/ 14454 w 36796"/>
                  <a:gd name="connsiteY5" fmla="*/ 35718 h 55845"/>
                  <a:gd name="connsiteX6" fmla="*/ 26704 w 36796"/>
                  <a:gd name="connsiteY6" fmla="*/ 23921 h 55845"/>
                  <a:gd name="connsiteX7" fmla="*/ 29879 w 36796"/>
                  <a:gd name="connsiteY7" fmla="*/ 15711 h 55845"/>
                  <a:gd name="connsiteX8" fmla="*/ 26981 w 36796"/>
                  <a:gd name="connsiteY8" fmla="*/ 8881 h 55845"/>
                  <a:gd name="connsiteX9" fmla="*/ 19423 w 36796"/>
                  <a:gd name="connsiteY9" fmla="*/ 6087 h 55845"/>
                  <a:gd name="connsiteX10" fmla="*/ 11521 w 36796"/>
                  <a:gd name="connsiteY10" fmla="*/ 9054 h 55845"/>
                  <a:gd name="connsiteX11" fmla="*/ 8518 w 36796"/>
                  <a:gd name="connsiteY11" fmla="*/ 17229 h 55845"/>
                  <a:gd name="connsiteX12" fmla="*/ 1513 w 36796"/>
                  <a:gd name="connsiteY12" fmla="*/ 16504 h 55845"/>
                  <a:gd name="connsiteX13" fmla="*/ 6931 w 36796"/>
                  <a:gd name="connsiteY13" fmla="*/ 4569 h 55845"/>
                  <a:gd name="connsiteX14" fmla="*/ 19561 w 36796"/>
                  <a:gd name="connsiteY14" fmla="*/ 430 h 55845"/>
                  <a:gd name="connsiteX15" fmla="*/ 32226 w 36796"/>
                  <a:gd name="connsiteY15" fmla="*/ 4880 h 55845"/>
                  <a:gd name="connsiteX16" fmla="*/ 36919 w 36796"/>
                  <a:gd name="connsiteY16" fmla="*/ 15849 h 55845"/>
                  <a:gd name="connsiteX17" fmla="*/ 35539 w 36796"/>
                  <a:gd name="connsiteY17" fmla="*/ 22437 h 55845"/>
                  <a:gd name="connsiteX18" fmla="*/ 31018 w 36796"/>
                  <a:gd name="connsiteY18" fmla="*/ 29233 h 55845"/>
                  <a:gd name="connsiteX19" fmla="*/ 20493 w 36796"/>
                  <a:gd name="connsiteY19" fmla="*/ 38995 h 55845"/>
                  <a:gd name="connsiteX20" fmla="*/ 12556 w 36796"/>
                  <a:gd name="connsiteY20" fmla="*/ 46031 h 55845"/>
                  <a:gd name="connsiteX21" fmla="*/ 9692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988" y="49722"/>
                    </a:moveTo>
                    <a:lnTo>
                      <a:pt x="36988" y="56276"/>
                    </a:lnTo>
                    <a:lnTo>
                      <a:pt x="202" y="56276"/>
                    </a:lnTo>
                    <a:cubicBezTo>
                      <a:pt x="133" y="54620"/>
                      <a:pt x="409" y="53034"/>
                      <a:pt x="996" y="51516"/>
                    </a:cubicBezTo>
                    <a:cubicBezTo>
                      <a:pt x="1927" y="49032"/>
                      <a:pt x="3411" y="46583"/>
                      <a:pt x="5482" y="44134"/>
                    </a:cubicBezTo>
                    <a:cubicBezTo>
                      <a:pt x="7518" y="41720"/>
                      <a:pt x="10520" y="38926"/>
                      <a:pt x="14454" y="35718"/>
                    </a:cubicBezTo>
                    <a:cubicBezTo>
                      <a:pt x="20493" y="30785"/>
                      <a:pt x="24565" y="26853"/>
                      <a:pt x="26704" y="23921"/>
                    </a:cubicBezTo>
                    <a:cubicBezTo>
                      <a:pt x="28775" y="21058"/>
                      <a:pt x="29845" y="18298"/>
                      <a:pt x="29879" y="15711"/>
                    </a:cubicBezTo>
                    <a:cubicBezTo>
                      <a:pt x="29845" y="13020"/>
                      <a:pt x="28879" y="10744"/>
                      <a:pt x="26981" y="8881"/>
                    </a:cubicBezTo>
                    <a:cubicBezTo>
                      <a:pt x="25014" y="7019"/>
                      <a:pt x="22494" y="6087"/>
                      <a:pt x="19423" y="6087"/>
                    </a:cubicBezTo>
                    <a:cubicBezTo>
                      <a:pt x="16110" y="6087"/>
                      <a:pt x="13488" y="7088"/>
                      <a:pt x="11521" y="9054"/>
                    </a:cubicBezTo>
                    <a:cubicBezTo>
                      <a:pt x="9519" y="11020"/>
                      <a:pt x="8518" y="13745"/>
                      <a:pt x="8518" y="17229"/>
                    </a:cubicBezTo>
                    <a:lnTo>
                      <a:pt x="1513" y="16504"/>
                    </a:lnTo>
                    <a:cubicBezTo>
                      <a:pt x="1962" y="11296"/>
                      <a:pt x="3756" y="7329"/>
                      <a:pt x="6931" y="4569"/>
                    </a:cubicBezTo>
                    <a:cubicBezTo>
                      <a:pt x="10037" y="1844"/>
                      <a:pt x="14247" y="465"/>
                      <a:pt x="19561" y="430"/>
                    </a:cubicBezTo>
                    <a:cubicBezTo>
                      <a:pt x="24875" y="465"/>
                      <a:pt x="29120" y="1948"/>
                      <a:pt x="32226" y="4880"/>
                    </a:cubicBezTo>
                    <a:cubicBezTo>
                      <a:pt x="35332" y="7846"/>
                      <a:pt x="36884" y="11503"/>
                      <a:pt x="36919" y="15849"/>
                    </a:cubicBezTo>
                    <a:cubicBezTo>
                      <a:pt x="36884" y="18126"/>
                      <a:pt x="36436" y="20299"/>
                      <a:pt x="35539" y="22437"/>
                    </a:cubicBezTo>
                    <a:cubicBezTo>
                      <a:pt x="34641" y="24576"/>
                      <a:pt x="33123" y="26853"/>
                      <a:pt x="31018" y="29233"/>
                    </a:cubicBezTo>
                    <a:cubicBezTo>
                      <a:pt x="28879" y="31613"/>
                      <a:pt x="25359" y="34855"/>
                      <a:pt x="20493" y="38995"/>
                    </a:cubicBezTo>
                    <a:cubicBezTo>
                      <a:pt x="16352" y="42444"/>
                      <a:pt x="13729" y="44790"/>
                      <a:pt x="12556" y="46031"/>
                    </a:cubicBezTo>
                    <a:cubicBezTo>
                      <a:pt x="11383" y="47273"/>
                      <a:pt x="10417" y="48515"/>
                      <a:pt x="9692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B5AC5EE-32D4-8201-14E8-36F96AC8949E}"/>
                  </a:ext>
                </a:extLst>
              </p:cNvPr>
              <p:cNvSpPr/>
              <p:nvPr/>
            </p:nvSpPr>
            <p:spPr>
              <a:xfrm>
                <a:off x="2382376" y="5184780"/>
                <a:ext cx="36269" cy="56811"/>
              </a:xfrm>
              <a:custGeom>
                <a:avLst/>
                <a:gdLst>
                  <a:gd name="connsiteX0" fmla="*/ 198 w 36269"/>
                  <a:gd name="connsiteY0" fmla="*/ 28853 h 56811"/>
                  <a:gd name="connsiteX1" fmla="*/ 2199 w 36269"/>
                  <a:gd name="connsiteY1" fmla="*/ 12986 h 56811"/>
                  <a:gd name="connsiteX2" fmla="*/ 8238 w 36269"/>
                  <a:gd name="connsiteY2" fmla="*/ 3707 h 56811"/>
                  <a:gd name="connsiteX3" fmla="*/ 18315 w 36269"/>
                  <a:gd name="connsiteY3" fmla="*/ 430 h 56811"/>
                  <a:gd name="connsiteX4" fmla="*/ 26183 w 36269"/>
                  <a:gd name="connsiteY4" fmla="*/ 2224 h 56811"/>
                  <a:gd name="connsiteX5" fmla="*/ 31738 w 36269"/>
                  <a:gd name="connsiteY5" fmla="*/ 7432 h 56811"/>
                  <a:gd name="connsiteX6" fmla="*/ 35189 w 36269"/>
                  <a:gd name="connsiteY6" fmla="*/ 15711 h 56811"/>
                  <a:gd name="connsiteX7" fmla="*/ 36466 w 36269"/>
                  <a:gd name="connsiteY7" fmla="*/ 28853 h 56811"/>
                  <a:gd name="connsiteX8" fmla="*/ 34430 w 36269"/>
                  <a:gd name="connsiteY8" fmla="*/ 44652 h 56811"/>
                  <a:gd name="connsiteX9" fmla="*/ 28426 w 36269"/>
                  <a:gd name="connsiteY9" fmla="*/ 53965 h 56811"/>
                  <a:gd name="connsiteX10" fmla="*/ 18315 w 36269"/>
                  <a:gd name="connsiteY10" fmla="*/ 57242 h 56811"/>
                  <a:gd name="connsiteX11" fmla="*/ 5685 w 36269"/>
                  <a:gd name="connsiteY11" fmla="*/ 51447 h 56811"/>
                  <a:gd name="connsiteX12" fmla="*/ 198 w 36269"/>
                  <a:gd name="connsiteY12" fmla="*/ 28853 h 56811"/>
                  <a:gd name="connsiteX13" fmla="*/ 7203 w 36269"/>
                  <a:gd name="connsiteY13" fmla="*/ 28853 h 56811"/>
                  <a:gd name="connsiteX14" fmla="*/ 10412 w 36269"/>
                  <a:gd name="connsiteY14" fmla="*/ 47101 h 56811"/>
                  <a:gd name="connsiteX15" fmla="*/ 18315 w 36269"/>
                  <a:gd name="connsiteY15" fmla="*/ 51619 h 56811"/>
                  <a:gd name="connsiteX16" fmla="*/ 26252 w 36269"/>
                  <a:gd name="connsiteY16" fmla="*/ 47066 h 56811"/>
                  <a:gd name="connsiteX17" fmla="*/ 29461 w 36269"/>
                  <a:gd name="connsiteY17" fmla="*/ 28853 h 56811"/>
                  <a:gd name="connsiteX18" fmla="*/ 26252 w 36269"/>
                  <a:gd name="connsiteY18" fmla="*/ 10606 h 56811"/>
                  <a:gd name="connsiteX19" fmla="*/ 18246 w 36269"/>
                  <a:gd name="connsiteY19" fmla="*/ 6087 h 56811"/>
                  <a:gd name="connsiteX20" fmla="*/ 10723 w 36269"/>
                  <a:gd name="connsiteY20" fmla="*/ 10054 h 56811"/>
                  <a:gd name="connsiteX21" fmla="*/ 7203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98" y="28853"/>
                    </a:moveTo>
                    <a:cubicBezTo>
                      <a:pt x="163" y="22299"/>
                      <a:pt x="819" y="17022"/>
                      <a:pt x="2199" y="12986"/>
                    </a:cubicBezTo>
                    <a:cubicBezTo>
                      <a:pt x="3511" y="8985"/>
                      <a:pt x="5547" y="5880"/>
                      <a:pt x="8238" y="3707"/>
                    </a:cubicBezTo>
                    <a:cubicBezTo>
                      <a:pt x="10895" y="1534"/>
                      <a:pt x="14243" y="465"/>
                      <a:pt x="18315" y="430"/>
                    </a:cubicBezTo>
                    <a:cubicBezTo>
                      <a:pt x="21282" y="465"/>
                      <a:pt x="23905" y="1051"/>
                      <a:pt x="26183" y="2224"/>
                    </a:cubicBezTo>
                    <a:cubicBezTo>
                      <a:pt x="28426" y="3431"/>
                      <a:pt x="30289" y="5156"/>
                      <a:pt x="31738" y="7432"/>
                    </a:cubicBezTo>
                    <a:cubicBezTo>
                      <a:pt x="33188" y="9709"/>
                      <a:pt x="34327" y="12469"/>
                      <a:pt x="35189" y="15711"/>
                    </a:cubicBezTo>
                    <a:cubicBezTo>
                      <a:pt x="36018" y="18954"/>
                      <a:pt x="36432" y="23334"/>
                      <a:pt x="36466" y="28853"/>
                    </a:cubicBezTo>
                    <a:cubicBezTo>
                      <a:pt x="36432" y="35373"/>
                      <a:pt x="35776" y="40650"/>
                      <a:pt x="34430" y="44652"/>
                    </a:cubicBezTo>
                    <a:cubicBezTo>
                      <a:pt x="33084" y="48687"/>
                      <a:pt x="31083" y="51792"/>
                      <a:pt x="28426" y="53965"/>
                    </a:cubicBezTo>
                    <a:cubicBezTo>
                      <a:pt x="25734" y="56138"/>
                      <a:pt x="22352" y="57207"/>
                      <a:pt x="18315" y="57242"/>
                    </a:cubicBezTo>
                    <a:cubicBezTo>
                      <a:pt x="12931" y="57207"/>
                      <a:pt x="8721" y="55310"/>
                      <a:pt x="5685" y="51447"/>
                    </a:cubicBezTo>
                    <a:cubicBezTo>
                      <a:pt x="1992" y="46859"/>
                      <a:pt x="163" y="39305"/>
                      <a:pt x="198" y="28853"/>
                    </a:cubicBezTo>
                    <a:close/>
                    <a:moveTo>
                      <a:pt x="7203" y="28853"/>
                    </a:moveTo>
                    <a:cubicBezTo>
                      <a:pt x="7203" y="37994"/>
                      <a:pt x="8273" y="44100"/>
                      <a:pt x="10412" y="47101"/>
                    </a:cubicBezTo>
                    <a:cubicBezTo>
                      <a:pt x="12552" y="50136"/>
                      <a:pt x="15174" y="51619"/>
                      <a:pt x="18315" y="51619"/>
                    </a:cubicBezTo>
                    <a:cubicBezTo>
                      <a:pt x="21455" y="51619"/>
                      <a:pt x="24112" y="50102"/>
                      <a:pt x="26252" y="47066"/>
                    </a:cubicBezTo>
                    <a:cubicBezTo>
                      <a:pt x="28391" y="44031"/>
                      <a:pt x="29461" y="37960"/>
                      <a:pt x="29461" y="28853"/>
                    </a:cubicBezTo>
                    <a:cubicBezTo>
                      <a:pt x="29461" y="19678"/>
                      <a:pt x="28391" y="13607"/>
                      <a:pt x="26252" y="10606"/>
                    </a:cubicBezTo>
                    <a:cubicBezTo>
                      <a:pt x="24112" y="7605"/>
                      <a:pt x="21420" y="6087"/>
                      <a:pt x="18246" y="6087"/>
                    </a:cubicBezTo>
                    <a:cubicBezTo>
                      <a:pt x="15071" y="6087"/>
                      <a:pt x="12586" y="7432"/>
                      <a:pt x="10723" y="10054"/>
                    </a:cubicBezTo>
                    <a:cubicBezTo>
                      <a:pt x="8376" y="13503"/>
                      <a:pt x="7203" y="19747"/>
                      <a:pt x="7203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2F04CBA-543D-D5B4-F5AD-A41135DE5433}"/>
                  </a:ext>
                </a:extLst>
              </p:cNvPr>
              <p:cNvSpPr/>
              <p:nvPr/>
            </p:nvSpPr>
            <p:spPr>
              <a:xfrm>
                <a:off x="2430823" y="5184780"/>
                <a:ext cx="20497" cy="55845"/>
              </a:xfrm>
              <a:custGeom>
                <a:avLst/>
                <a:gdLst>
                  <a:gd name="connsiteX0" fmla="*/ 20699 w 20497"/>
                  <a:gd name="connsiteY0" fmla="*/ 56276 h 55845"/>
                  <a:gd name="connsiteX1" fmla="*/ 13867 w 20497"/>
                  <a:gd name="connsiteY1" fmla="*/ 56276 h 55845"/>
                  <a:gd name="connsiteX2" fmla="*/ 13867 w 20497"/>
                  <a:gd name="connsiteY2" fmla="*/ 12745 h 55845"/>
                  <a:gd name="connsiteX3" fmla="*/ 7414 w 20497"/>
                  <a:gd name="connsiteY3" fmla="*/ 17470 h 55845"/>
                  <a:gd name="connsiteX4" fmla="*/ 201 w 20497"/>
                  <a:gd name="connsiteY4" fmla="*/ 20989 h 55845"/>
                  <a:gd name="connsiteX5" fmla="*/ 201 w 20497"/>
                  <a:gd name="connsiteY5" fmla="*/ 14400 h 55845"/>
                  <a:gd name="connsiteX6" fmla="*/ 10209 w 20497"/>
                  <a:gd name="connsiteY6" fmla="*/ 7881 h 55845"/>
                  <a:gd name="connsiteX7" fmla="*/ 16317 w 20497"/>
                  <a:gd name="connsiteY7" fmla="*/ 430 h 55845"/>
                  <a:gd name="connsiteX8" fmla="*/ 20699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699" y="56276"/>
                    </a:moveTo>
                    <a:lnTo>
                      <a:pt x="13867" y="56276"/>
                    </a:lnTo>
                    <a:lnTo>
                      <a:pt x="13867" y="12745"/>
                    </a:lnTo>
                    <a:cubicBezTo>
                      <a:pt x="12210" y="14331"/>
                      <a:pt x="10071" y="15883"/>
                      <a:pt x="7414" y="17470"/>
                    </a:cubicBezTo>
                    <a:cubicBezTo>
                      <a:pt x="4722" y="19057"/>
                      <a:pt x="2306" y="20230"/>
                      <a:pt x="201" y="20989"/>
                    </a:cubicBezTo>
                    <a:lnTo>
                      <a:pt x="201" y="14400"/>
                    </a:lnTo>
                    <a:cubicBezTo>
                      <a:pt x="3997" y="12641"/>
                      <a:pt x="7345" y="10468"/>
                      <a:pt x="10209" y="7881"/>
                    </a:cubicBezTo>
                    <a:cubicBezTo>
                      <a:pt x="13073" y="5328"/>
                      <a:pt x="15109" y="2845"/>
                      <a:pt x="16317" y="430"/>
                    </a:cubicBezTo>
                    <a:lnTo>
                      <a:pt x="20699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B0CC7E3-54E8-B226-2802-3F2D71AE0C67}"/>
                  </a:ext>
                </a:extLst>
              </p:cNvPr>
              <p:cNvSpPr/>
              <p:nvPr/>
            </p:nvSpPr>
            <p:spPr>
              <a:xfrm>
                <a:off x="2468854" y="5184780"/>
                <a:ext cx="36269" cy="56811"/>
              </a:xfrm>
              <a:custGeom>
                <a:avLst/>
                <a:gdLst>
                  <a:gd name="connsiteX0" fmla="*/ 208 w 36269"/>
                  <a:gd name="connsiteY0" fmla="*/ 28853 h 56811"/>
                  <a:gd name="connsiteX1" fmla="*/ 2209 w 36269"/>
                  <a:gd name="connsiteY1" fmla="*/ 12986 h 56811"/>
                  <a:gd name="connsiteX2" fmla="*/ 8248 w 36269"/>
                  <a:gd name="connsiteY2" fmla="*/ 3707 h 56811"/>
                  <a:gd name="connsiteX3" fmla="*/ 18325 w 36269"/>
                  <a:gd name="connsiteY3" fmla="*/ 430 h 56811"/>
                  <a:gd name="connsiteX4" fmla="*/ 26192 w 36269"/>
                  <a:gd name="connsiteY4" fmla="*/ 2224 h 56811"/>
                  <a:gd name="connsiteX5" fmla="*/ 31748 w 36269"/>
                  <a:gd name="connsiteY5" fmla="*/ 7432 h 56811"/>
                  <a:gd name="connsiteX6" fmla="*/ 35199 w 36269"/>
                  <a:gd name="connsiteY6" fmla="*/ 15711 h 56811"/>
                  <a:gd name="connsiteX7" fmla="*/ 36476 w 36269"/>
                  <a:gd name="connsiteY7" fmla="*/ 28853 h 56811"/>
                  <a:gd name="connsiteX8" fmla="*/ 34440 w 36269"/>
                  <a:gd name="connsiteY8" fmla="*/ 44652 h 56811"/>
                  <a:gd name="connsiteX9" fmla="*/ 28435 w 36269"/>
                  <a:gd name="connsiteY9" fmla="*/ 53965 h 56811"/>
                  <a:gd name="connsiteX10" fmla="*/ 18325 w 36269"/>
                  <a:gd name="connsiteY10" fmla="*/ 57242 h 56811"/>
                  <a:gd name="connsiteX11" fmla="*/ 5694 w 36269"/>
                  <a:gd name="connsiteY11" fmla="*/ 51447 h 56811"/>
                  <a:gd name="connsiteX12" fmla="*/ 208 w 36269"/>
                  <a:gd name="connsiteY12" fmla="*/ 28853 h 56811"/>
                  <a:gd name="connsiteX13" fmla="*/ 7213 w 36269"/>
                  <a:gd name="connsiteY13" fmla="*/ 28853 h 56811"/>
                  <a:gd name="connsiteX14" fmla="*/ 10422 w 36269"/>
                  <a:gd name="connsiteY14" fmla="*/ 47101 h 56811"/>
                  <a:gd name="connsiteX15" fmla="*/ 18325 w 36269"/>
                  <a:gd name="connsiteY15" fmla="*/ 51619 h 56811"/>
                  <a:gd name="connsiteX16" fmla="*/ 26261 w 36269"/>
                  <a:gd name="connsiteY16" fmla="*/ 47066 h 56811"/>
                  <a:gd name="connsiteX17" fmla="*/ 29471 w 36269"/>
                  <a:gd name="connsiteY17" fmla="*/ 28853 h 56811"/>
                  <a:gd name="connsiteX18" fmla="*/ 26261 w 36269"/>
                  <a:gd name="connsiteY18" fmla="*/ 10606 h 56811"/>
                  <a:gd name="connsiteX19" fmla="*/ 18256 w 36269"/>
                  <a:gd name="connsiteY19" fmla="*/ 6087 h 56811"/>
                  <a:gd name="connsiteX20" fmla="*/ 10733 w 36269"/>
                  <a:gd name="connsiteY20" fmla="*/ 10054 h 56811"/>
                  <a:gd name="connsiteX21" fmla="*/ 7213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208" y="28853"/>
                    </a:moveTo>
                    <a:cubicBezTo>
                      <a:pt x="173" y="22299"/>
                      <a:pt x="829" y="17022"/>
                      <a:pt x="2209" y="12986"/>
                    </a:cubicBezTo>
                    <a:cubicBezTo>
                      <a:pt x="3520" y="8985"/>
                      <a:pt x="5556" y="5880"/>
                      <a:pt x="8248" y="3707"/>
                    </a:cubicBezTo>
                    <a:cubicBezTo>
                      <a:pt x="10905" y="1534"/>
                      <a:pt x="14252" y="465"/>
                      <a:pt x="18325" y="430"/>
                    </a:cubicBezTo>
                    <a:cubicBezTo>
                      <a:pt x="21292" y="465"/>
                      <a:pt x="23915" y="1051"/>
                      <a:pt x="26192" y="2224"/>
                    </a:cubicBezTo>
                    <a:cubicBezTo>
                      <a:pt x="28435" y="3431"/>
                      <a:pt x="30299" y="5156"/>
                      <a:pt x="31748" y="7432"/>
                    </a:cubicBezTo>
                    <a:cubicBezTo>
                      <a:pt x="33198" y="9709"/>
                      <a:pt x="34336" y="12469"/>
                      <a:pt x="35199" y="15711"/>
                    </a:cubicBezTo>
                    <a:cubicBezTo>
                      <a:pt x="36027" y="18954"/>
                      <a:pt x="36441" y="23334"/>
                      <a:pt x="36476" y="28853"/>
                    </a:cubicBezTo>
                    <a:cubicBezTo>
                      <a:pt x="36441" y="35373"/>
                      <a:pt x="35786" y="40650"/>
                      <a:pt x="34440" y="44652"/>
                    </a:cubicBezTo>
                    <a:cubicBezTo>
                      <a:pt x="33094" y="48687"/>
                      <a:pt x="31093" y="51792"/>
                      <a:pt x="28435" y="53965"/>
                    </a:cubicBezTo>
                    <a:cubicBezTo>
                      <a:pt x="25744" y="56138"/>
                      <a:pt x="22362" y="57207"/>
                      <a:pt x="18325" y="57242"/>
                    </a:cubicBezTo>
                    <a:cubicBezTo>
                      <a:pt x="12941" y="57207"/>
                      <a:pt x="8731" y="55310"/>
                      <a:pt x="5694" y="51447"/>
                    </a:cubicBezTo>
                    <a:cubicBezTo>
                      <a:pt x="2002" y="46859"/>
                      <a:pt x="173" y="39305"/>
                      <a:pt x="208" y="28853"/>
                    </a:cubicBezTo>
                    <a:close/>
                    <a:moveTo>
                      <a:pt x="7213" y="28853"/>
                    </a:moveTo>
                    <a:cubicBezTo>
                      <a:pt x="7213" y="37994"/>
                      <a:pt x="8283" y="44100"/>
                      <a:pt x="10422" y="47101"/>
                    </a:cubicBezTo>
                    <a:cubicBezTo>
                      <a:pt x="12562" y="50136"/>
                      <a:pt x="15184" y="51619"/>
                      <a:pt x="18325" y="51619"/>
                    </a:cubicBezTo>
                    <a:cubicBezTo>
                      <a:pt x="21465" y="51619"/>
                      <a:pt x="24122" y="50102"/>
                      <a:pt x="26261" y="47066"/>
                    </a:cubicBezTo>
                    <a:cubicBezTo>
                      <a:pt x="28401" y="44031"/>
                      <a:pt x="29471" y="37960"/>
                      <a:pt x="29471" y="28853"/>
                    </a:cubicBezTo>
                    <a:cubicBezTo>
                      <a:pt x="29471" y="19678"/>
                      <a:pt x="28401" y="13607"/>
                      <a:pt x="26261" y="10606"/>
                    </a:cubicBezTo>
                    <a:cubicBezTo>
                      <a:pt x="24122" y="7605"/>
                      <a:pt x="21430" y="6087"/>
                      <a:pt x="18256" y="6087"/>
                    </a:cubicBezTo>
                    <a:cubicBezTo>
                      <a:pt x="15081" y="6087"/>
                      <a:pt x="12596" y="7432"/>
                      <a:pt x="10733" y="10054"/>
                    </a:cubicBezTo>
                    <a:cubicBezTo>
                      <a:pt x="8386" y="13503"/>
                      <a:pt x="7213" y="19747"/>
                      <a:pt x="7213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1" name="Graphic 2">
              <a:extLst>
                <a:ext uri="{FF2B5EF4-FFF2-40B4-BE49-F238E27FC236}">
                  <a16:creationId xmlns:a16="http://schemas.microsoft.com/office/drawing/2014/main" id="{D07D5373-12B1-3ECD-AF52-3DAF78CF0F38}"/>
                </a:ext>
              </a:extLst>
            </p:cNvPr>
            <p:cNvGrpSpPr/>
            <p:nvPr/>
          </p:nvGrpSpPr>
          <p:grpSpPr>
            <a:xfrm>
              <a:off x="2578242" y="5184780"/>
              <a:ext cx="156328" cy="56811"/>
              <a:chOff x="2578242" y="5184780"/>
              <a:chExt cx="156328" cy="56811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FCE7EBBD-9F06-9D6E-1D79-F366826956D6}"/>
                  </a:ext>
                </a:extLst>
              </p:cNvPr>
              <p:cNvSpPr/>
              <p:nvPr/>
            </p:nvSpPr>
            <p:spPr>
              <a:xfrm>
                <a:off x="2578242" y="5184780"/>
                <a:ext cx="36796" cy="55845"/>
              </a:xfrm>
              <a:custGeom>
                <a:avLst/>
                <a:gdLst>
                  <a:gd name="connsiteX0" fmla="*/ 37015 w 36796"/>
                  <a:gd name="connsiteY0" fmla="*/ 49722 h 55845"/>
                  <a:gd name="connsiteX1" fmla="*/ 37015 w 36796"/>
                  <a:gd name="connsiteY1" fmla="*/ 56276 h 55845"/>
                  <a:gd name="connsiteX2" fmla="*/ 229 w 36796"/>
                  <a:gd name="connsiteY2" fmla="*/ 56276 h 55845"/>
                  <a:gd name="connsiteX3" fmla="*/ 1023 w 36796"/>
                  <a:gd name="connsiteY3" fmla="*/ 51516 h 55845"/>
                  <a:gd name="connsiteX4" fmla="*/ 5509 w 36796"/>
                  <a:gd name="connsiteY4" fmla="*/ 44134 h 55845"/>
                  <a:gd name="connsiteX5" fmla="*/ 14481 w 36796"/>
                  <a:gd name="connsiteY5" fmla="*/ 35718 h 55845"/>
                  <a:gd name="connsiteX6" fmla="*/ 26732 w 36796"/>
                  <a:gd name="connsiteY6" fmla="*/ 23921 h 55845"/>
                  <a:gd name="connsiteX7" fmla="*/ 29906 w 36796"/>
                  <a:gd name="connsiteY7" fmla="*/ 15711 h 55845"/>
                  <a:gd name="connsiteX8" fmla="*/ 27008 w 36796"/>
                  <a:gd name="connsiteY8" fmla="*/ 8881 h 55845"/>
                  <a:gd name="connsiteX9" fmla="*/ 19450 w 36796"/>
                  <a:gd name="connsiteY9" fmla="*/ 6087 h 55845"/>
                  <a:gd name="connsiteX10" fmla="*/ 11548 w 36796"/>
                  <a:gd name="connsiteY10" fmla="*/ 9054 h 55845"/>
                  <a:gd name="connsiteX11" fmla="*/ 8546 w 36796"/>
                  <a:gd name="connsiteY11" fmla="*/ 17229 h 55845"/>
                  <a:gd name="connsiteX12" fmla="*/ 1540 w 36796"/>
                  <a:gd name="connsiteY12" fmla="*/ 16504 h 55845"/>
                  <a:gd name="connsiteX13" fmla="*/ 6958 w 36796"/>
                  <a:gd name="connsiteY13" fmla="*/ 4569 h 55845"/>
                  <a:gd name="connsiteX14" fmla="*/ 19588 w 36796"/>
                  <a:gd name="connsiteY14" fmla="*/ 430 h 55845"/>
                  <a:gd name="connsiteX15" fmla="*/ 32253 w 36796"/>
                  <a:gd name="connsiteY15" fmla="*/ 4880 h 55845"/>
                  <a:gd name="connsiteX16" fmla="*/ 36946 w 36796"/>
                  <a:gd name="connsiteY16" fmla="*/ 15849 h 55845"/>
                  <a:gd name="connsiteX17" fmla="*/ 35566 w 36796"/>
                  <a:gd name="connsiteY17" fmla="*/ 22437 h 55845"/>
                  <a:gd name="connsiteX18" fmla="*/ 31045 w 36796"/>
                  <a:gd name="connsiteY18" fmla="*/ 29233 h 55845"/>
                  <a:gd name="connsiteX19" fmla="*/ 20520 w 36796"/>
                  <a:gd name="connsiteY19" fmla="*/ 38995 h 55845"/>
                  <a:gd name="connsiteX20" fmla="*/ 12583 w 36796"/>
                  <a:gd name="connsiteY20" fmla="*/ 46031 h 55845"/>
                  <a:gd name="connsiteX21" fmla="*/ 9719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015" y="49722"/>
                    </a:moveTo>
                    <a:lnTo>
                      <a:pt x="37015" y="56276"/>
                    </a:lnTo>
                    <a:lnTo>
                      <a:pt x="229" y="56276"/>
                    </a:lnTo>
                    <a:cubicBezTo>
                      <a:pt x="160" y="54620"/>
                      <a:pt x="436" y="53034"/>
                      <a:pt x="1023" y="51516"/>
                    </a:cubicBezTo>
                    <a:cubicBezTo>
                      <a:pt x="1955" y="49032"/>
                      <a:pt x="3438" y="46583"/>
                      <a:pt x="5509" y="44134"/>
                    </a:cubicBezTo>
                    <a:cubicBezTo>
                      <a:pt x="7545" y="41720"/>
                      <a:pt x="10547" y="38926"/>
                      <a:pt x="14481" y="35718"/>
                    </a:cubicBezTo>
                    <a:cubicBezTo>
                      <a:pt x="20520" y="30785"/>
                      <a:pt x="24592" y="26853"/>
                      <a:pt x="26732" y="23921"/>
                    </a:cubicBezTo>
                    <a:cubicBezTo>
                      <a:pt x="28802" y="21058"/>
                      <a:pt x="29872" y="18298"/>
                      <a:pt x="29906" y="15711"/>
                    </a:cubicBezTo>
                    <a:cubicBezTo>
                      <a:pt x="29872" y="13020"/>
                      <a:pt x="28906" y="10744"/>
                      <a:pt x="27008" y="8881"/>
                    </a:cubicBezTo>
                    <a:cubicBezTo>
                      <a:pt x="25041" y="7019"/>
                      <a:pt x="22522" y="6087"/>
                      <a:pt x="19450" y="6087"/>
                    </a:cubicBezTo>
                    <a:cubicBezTo>
                      <a:pt x="16138" y="6087"/>
                      <a:pt x="13515" y="7088"/>
                      <a:pt x="11548" y="9054"/>
                    </a:cubicBezTo>
                    <a:cubicBezTo>
                      <a:pt x="9546" y="11020"/>
                      <a:pt x="8546" y="13745"/>
                      <a:pt x="8546" y="17229"/>
                    </a:cubicBezTo>
                    <a:lnTo>
                      <a:pt x="1540" y="16504"/>
                    </a:lnTo>
                    <a:cubicBezTo>
                      <a:pt x="1989" y="11296"/>
                      <a:pt x="3784" y="7329"/>
                      <a:pt x="6958" y="4569"/>
                    </a:cubicBezTo>
                    <a:cubicBezTo>
                      <a:pt x="10064" y="1844"/>
                      <a:pt x="14274" y="465"/>
                      <a:pt x="19588" y="430"/>
                    </a:cubicBezTo>
                    <a:cubicBezTo>
                      <a:pt x="24903" y="465"/>
                      <a:pt x="29147" y="1948"/>
                      <a:pt x="32253" y="4880"/>
                    </a:cubicBezTo>
                    <a:cubicBezTo>
                      <a:pt x="35359" y="7846"/>
                      <a:pt x="36912" y="11503"/>
                      <a:pt x="36946" y="15849"/>
                    </a:cubicBezTo>
                    <a:cubicBezTo>
                      <a:pt x="36912" y="18126"/>
                      <a:pt x="36463" y="20299"/>
                      <a:pt x="35566" y="22437"/>
                    </a:cubicBezTo>
                    <a:cubicBezTo>
                      <a:pt x="34669" y="24576"/>
                      <a:pt x="33150" y="26853"/>
                      <a:pt x="31045" y="29233"/>
                    </a:cubicBezTo>
                    <a:cubicBezTo>
                      <a:pt x="28906" y="31613"/>
                      <a:pt x="25386" y="34855"/>
                      <a:pt x="20520" y="38995"/>
                    </a:cubicBezTo>
                    <a:cubicBezTo>
                      <a:pt x="16379" y="42444"/>
                      <a:pt x="13756" y="44790"/>
                      <a:pt x="12583" y="46031"/>
                    </a:cubicBezTo>
                    <a:cubicBezTo>
                      <a:pt x="11410" y="47273"/>
                      <a:pt x="10444" y="48515"/>
                      <a:pt x="9719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E1D25A97-7742-0CDA-2A2E-4298ED9CDB20}"/>
                  </a:ext>
                </a:extLst>
              </p:cNvPr>
              <p:cNvSpPr/>
              <p:nvPr/>
            </p:nvSpPr>
            <p:spPr>
              <a:xfrm>
                <a:off x="2622383" y="5184780"/>
                <a:ext cx="36269" cy="56811"/>
              </a:xfrm>
              <a:custGeom>
                <a:avLst/>
                <a:gdLst>
                  <a:gd name="connsiteX0" fmla="*/ 225 w 36269"/>
                  <a:gd name="connsiteY0" fmla="*/ 28853 h 56811"/>
                  <a:gd name="connsiteX1" fmla="*/ 2226 w 36269"/>
                  <a:gd name="connsiteY1" fmla="*/ 12986 h 56811"/>
                  <a:gd name="connsiteX2" fmla="*/ 8265 w 36269"/>
                  <a:gd name="connsiteY2" fmla="*/ 3707 h 56811"/>
                  <a:gd name="connsiteX3" fmla="*/ 18342 w 36269"/>
                  <a:gd name="connsiteY3" fmla="*/ 430 h 56811"/>
                  <a:gd name="connsiteX4" fmla="*/ 26210 w 36269"/>
                  <a:gd name="connsiteY4" fmla="*/ 2224 h 56811"/>
                  <a:gd name="connsiteX5" fmla="*/ 31766 w 36269"/>
                  <a:gd name="connsiteY5" fmla="*/ 7432 h 56811"/>
                  <a:gd name="connsiteX6" fmla="*/ 35216 w 36269"/>
                  <a:gd name="connsiteY6" fmla="*/ 15711 h 56811"/>
                  <a:gd name="connsiteX7" fmla="*/ 36493 w 36269"/>
                  <a:gd name="connsiteY7" fmla="*/ 28853 h 56811"/>
                  <a:gd name="connsiteX8" fmla="*/ 34457 w 36269"/>
                  <a:gd name="connsiteY8" fmla="*/ 44652 h 56811"/>
                  <a:gd name="connsiteX9" fmla="*/ 28453 w 36269"/>
                  <a:gd name="connsiteY9" fmla="*/ 53965 h 56811"/>
                  <a:gd name="connsiteX10" fmla="*/ 18342 w 36269"/>
                  <a:gd name="connsiteY10" fmla="*/ 57242 h 56811"/>
                  <a:gd name="connsiteX11" fmla="*/ 5712 w 36269"/>
                  <a:gd name="connsiteY11" fmla="*/ 51447 h 56811"/>
                  <a:gd name="connsiteX12" fmla="*/ 225 w 36269"/>
                  <a:gd name="connsiteY12" fmla="*/ 28853 h 56811"/>
                  <a:gd name="connsiteX13" fmla="*/ 7230 w 36269"/>
                  <a:gd name="connsiteY13" fmla="*/ 28853 h 56811"/>
                  <a:gd name="connsiteX14" fmla="*/ 10439 w 36269"/>
                  <a:gd name="connsiteY14" fmla="*/ 47101 h 56811"/>
                  <a:gd name="connsiteX15" fmla="*/ 18342 w 36269"/>
                  <a:gd name="connsiteY15" fmla="*/ 51619 h 56811"/>
                  <a:gd name="connsiteX16" fmla="*/ 26279 w 36269"/>
                  <a:gd name="connsiteY16" fmla="*/ 47066 h 56811"/>
                  <a:gd name="connsiteX17" fmla="*/ 29488 w 36269"/>
                  <a:gd name="connsiteY17" fmla="*/ 28853 h 56811"/>
                  <a:gd name="connsiteX18" fmla="*/ 26279 w 36269"/>
                  <a:gd name="connsiteY18" fmla="*/ 10606 h 56811"/>
                  <a:gd name="connsiteX19" fmla="*/ 18273 w 36269"/>
                  <a:gd name="connsiteY19" fmla="*/ 6087 h 56811"/>
                  <a:gd name="connsiteX20" fmla="*/ 10750 w 36269"/>
                  <a:gd name="connsiteY20" fmla="*/ 10054 h 56811"/>
                  <a:gd name="connsiteX21" fmla="*/ 7230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225" y="28853"/>
                    </a:moveTo>
                    <a:cubicBezTo>
                      <a:pt x="190" y="22299"/>
                      <a:pt x="846" y="17022"/>
                      <a:pt x="2226" y="12986"/>
                    </a:cubicBezTo>
                    <a:cubicBezTo>
                      <a:pt x="3538" y="8985"/>
                      <a:pt x="5574" y="5880"/>
                      <a:pt x="8265" y="3707"/>
                    </a:cubicBezTo>
                    <a:cubicBezTo>
                      <a:pt x="10923" y="1534"/>
                      <a:pt x="14270" y="465"/>
                      <a:pt x="18342" y="430"/>
                    </a:cubicBezTo>
                    <a:cubicBezTo>
                      <a:pt x="21310" y="465"/>
                      <a:pt x="23932" y="1051"/>
                      <a:pt x="26210" y="2224"/>
                    </a:cubicBezTo>
                    <a:cubicBezTo>
                      <a:pt x="28453" y="3431"/>
                      <a:pt x="30316" y="5156"/>
                      <a:pt x="31766" y="7432"/>
                    </a:cubicBezTo>
                    <a:cubicBezTo>
                      <a:pt x="33215" y="9709"/>
                      <a:pt x="34354" y="12469"/>
                      <a:pt x="35216" y="15711"/>
                    </a:cubicBezTo>
                    <a:cubicBezTo>
                      <a:pt x="36045" y="18954"/>
                      <a:pt x="36459" y="23334"/>
                      <a:pt x="36493" y="28853"/>
                    </a:cubicBezTo>
                    <a:cubicBezTo>
                      <a:pt x="36459" y="35373"/>
                      <a:pt x="35803" y="40650"/>
                      <a:pt x="34457" y="44652"/>
                    </a:cubicBezTo>
                    <a:cubicBezTo>
                      <a:pt x="33111" y="48687"/>
                      <a:pt x="31110" y="51792"/>
                      <a:pt x="28453" y="53965"/>
                    </a:cubicBezTo>
                    <a:cubicBezTo>
                      <a:pt x="25761" y="56138"/>
                      <a:pt x="22379" y="57207"/>
                      <a:pt x="18342" y="57242"/>
                    </a:cubicBezTo>
                    <a:cubicBezTo>
                      <a:pt x="12959" y="57207"/>
                      <a:pt x="8749" y="55310"/>
                      <a:pt x="5712" y="51447"/>
                    </a:cubicBezTo>
                    <a:cubicBezTo>
                      <a:pt x="2019" y="46859"/>
                      <a:pt x="190" y="39305"/>
                      <a:pt x="225" y="28853"/>
                    </a:cubicBezTo>
                    <a:close/>
                    <a:moveTo>
                      <a:pt x="7230" y="28853"/>
                    </a:moveTo>
                    <a:cubicBezTo>
                      <a:pt x="7230" y="37994"/>
                      <a:pt x="8300" y="44100"/>
                      <a:pt x="10439" y="47101"/>
                    </a:cubicBezTo>
                    <a:cubicBezTo>
                      <a:pt x="12579" y="50136"/>
                      <a:pt x="15202" y="51619"/>
                      <a:pt x="18342" y="51619"/>
                    </a:cubicBezTo>
                    <a:cubicBezTo>
                      <a:pt x="21482" y="51619"/>
                      <a:pt x="24139" y="50102"/>
                      <a:pt x="26279" y="47066"/>
                    </a:cubicBezTo>
                    <a:cubicBezTo>
                      <a:pt x="28418" y="44031"/>
                      <a:pt x="29488" y="37960"/>
                      <a:pt x="29488" y="28853"/>
                    </a:cubicBezTo>
                    <a:cubicBezTo>
                      <a:pt x="29488" y="19678"/>
                      <a:pt x="28418" y="13607"/>
                      <a:pt x="26279" y="10606"/>
                    </a:cubicBezTo>
                    <a:cubicBezTo>
                      <a:pt x="24139" y="7605"/>
                      <a:pt x="21448" y="6087"/>
                      <a:pt x="18273" y="6087"/>
                    </a:cubicBezTo>
                    <a:cubicBezTo>
                      <a:pt x="15098" y="6087"/>
                      <a:pt x="12613" y="7432"/>
                      <a:pt x="10750" y="10054"/>
                    </a:cubicBezTo>
                    <a:cubicBezTo>
                      <a:pt x="8403" y="13503"/>
                      <a:pt x="7230" y="19747"/>
                      <a:pt x="7230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9FE05709-0520-F383-5E16-D565C3513D35}"/>
                  </a:ext>
                </a:extLst>
              </p:cNvPr>
              <p:cNvSpPr/>
              <p:nvPr/>
            </p:nvSpPr>
            <p:spPr>
              <a:xfrm>
                <a:off x="2670830" y="5184780"/>
                <a:ext cx="20497" cy="55845"/>
              </a:xfrm>
              <a:custGeom>
                <a:avLst/>
                <a:gdLst>
                  <a:gd name="connsiteX0" fmla="*/ 20727 w 20497"/>
                  <a:gd name="connsiteY0" fmla="*/ 56276 h 55845"/>
                  <a:gd name="connsiteX1" fmla="*/ 13894 w 20497"/>
                  <a:gd name="connsiteY1" fmla="*/ 56276 h 55845"/>
                  <a:gd name="connsiteX2" fmla="*/ 13894 w 20497"/>
                  <a:gd name="connsiteY2" fmla="*/ 12745 h 55845"/>
                  <a:gd name="connsiteX3" fmla="*/ 7441 w 20497"/>
                  <a:gd name="connsiteY3" fmla="*/ 17470 h 55845"/>
                  <a:gd name="connsiteX4" fmla="*/ 229 w 20497"/>
                  <a:gd name="connsiteY4" fmla="*/ 20989 h 55845"/>
                  <a:gd name="connsiteX5" fmla="*/ 229 w 20497"/>
                  <a:gd name="connsiteY5" fmla="*/ 14400 h 55845"/>
                  <a:gd name="connsiteX6" fmla="*/ 10236 w 20497"/>
                  <a:gd name="connsiteY6" fmla="*/ 7881 h 55845"/>
                  <a:gd name="connsiteX7" fmla="*/ 16344 w 20497"/>
                  <a:gd name="connsiteY7" fmla="*/ 430 h 55845"/>
                  <a:gd name="connsiteX8" fmla="*/ 20727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727" y="56276"/>
                    </a:moveTo>
                    <a:lnTo>
                      <a:pt x="13894" y="56276"/>
                    </a:lnTo>
                    <a:lnTo>
                      <a:pt x="13894" y="12745"/>
                    </a:lnTo>
                    <a:cubicBezTo>
                      <a:pt x="12238" y="14331"/>
                      <a:pt x="10098" y="15883"/>
                      <a:pt x="7441" y="17470"/>
                    </a:cubicBezTo>
                    <a:cubicBezTo>
                      <a:pt x="4749" y="19057"/>
                      <a:pt x="2334" y="20230"/>
                      <a:pt x="229" y="20989"/>
                    </a:cubicBezTo>
                    <a:lnTo>
                      <a:pt x="229" y="14400"/>
                    </a:lnTo>
                    <a:cubicBezTo>
                      <a:pt x="4024" y="12641"/>
                      <a:pt x="7372" y="10468"/>
                      <a:pt x="10236" y="7881"/>
                    </a:cubicBezTo>
                    <a:cubicBezTo>
                      <a:pt x="13100" y="5328"/>
                      <a:pt x="15136" y="2845"/>
                      <a:pt x="16344" y="430"/>
                    </a:cubicBezTo>
                    <a:lnTo>
                      <a:pt x="20727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86667E3-16C4-3821-C395-FD28FE4AD7E4}"/>
                  </a:ext>
                </a:extLst>
              </p:cNvPr>
              <p:cNvSpPr/>
              <p:nvPr/>
            </p:nvSpPr>
            <p:spPr>
              <a:xfrm>
                <a:off x="2714073" y="5184780"/>
                <a:ext cx="20497" cy="55845"/>
              </a:xfrm>
              <a:custGeom>
                <a:avLst/>
                <a:gdLst>
                  <a:gd name="connsiteX0" fmla="*/ 20731 w 20497"/>
                  <a:gd name="connsiteY0" fmla="*/ 56276 h 55845"/>
                  <a:gd name="connsiteX1" fmla="*/ 13899 w 20497"/>
                  <a:gd name="connsiteY1" fmla="*/ 56276 h 55845"/>
                  <a:gd name="connsiteX2" fmla="*/ 13899 w 20497"/>
                  <a:gd name="connsiteY2" fmla="*/ 12745 h 55845"/>
                  <a:gd name="connsiteX3" fmla="*/ 7446 w 20497"/>
                  <a:gd name="connsiteY3" fmla="*/ 17470 h 55845"/>
                  <a:gd name="connsiteX4" fmla="*/ 233 w 20497"/>
                  <a:gd name="connsiteY4" fmla="*/ 20989 h 55845"/>
                  <a:gd name="connsiteX5" fmla="*/ 233 w 20497"/>
                  <a:gd name="connsiteY5" fmla="*/ 14400 h 55845"/>
                  <a:gd name="connsiteX6" fmla="*/ 10241 w 20497"/>
                  <a:gd name="connsiteY6" fmla="*/ 7881 h 55845"/>
                  <a:gd name="connsiteX7" fmla="*/ 16349 w 20497"/>
                  <a:gd name="connsiteY7" fmla="*/ 430 h 55845"/>
                  <a:gd name="connsiteX8" fmla="*/ 20731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731" y="56276"/>
                    </a:moveTo>
                    <a:lnTo>
                      <a:pt x="13899" y="56276"/>
                    </a:lnTo>
                    <a:lnTo>
                      <a:pt x="13899" y="12745"/>
                    </a:lnTo>
                    <a:cubicBezTo>
                      <a:pt x="12242" y="14331"/>
                      <a:pt x="10103" y="15883"/>
                      <a:pt x="7446" y="17470"/>
                    </a:cubicBezTo>
                    <a:cubicBezTo>
                      <a:pt x="4754" y="19057"/>
                      <a:pt x="2338" y="20230"/>
                      <a:pt x="233" y="20989"/>
                    </a:cubicBezTo>
                    <a:lnTo>
                      <a:pt x="233" y="14400"/>
                    </a:lnTo>
                    <a:cubicBezTo>
                      <a:pt x="4029" y="12641"/>
                      <a:pt x="7377" y="10468"/>
                      <a:pt x="10241" y="7881"/>
                    </a:cubicBezTo>
                    <a:cubicBezTo>
                      <a:pt x="13105" y="5328"/>
                      <a:pt x="15141" y="2845"/>
                      <a:pt x="16349" y="430"/>
                    </a:cubicBezTo>
                    <a:lnTo>
                      <a:pt x="20731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6" name="Graphic 2">
              <a:extLst>
                <a:ext uri="{FF2B5EF4-FFF2-40B4-BE49-F238E27FC236}">
                  <a16:creationId xmlns:a16="http://schemas.microsoft.com/office/drawing/2014/main" id="{ADFA5299-458B-7CF3-99F8-35F078C459AD}"/>
                </a:ext>
              </a:extLst>
            </p:cNvPr>
            <p:cNvGrpSpPr/>
            <p:nvPr/>
          </p:nvGrpSpPr>
          <p:grpSpPr>
            <a:xfrm>
              <a:off x="2818249" y="5184780"/>
              <a:ext cx="166499" cy="56811"/>
              <a:chOff x="2818249" y="5184780"/>
              <a:chExt cx="166499" cy="56811"/>
            </a:xfrm>
          </p:grpSpPr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CD23C1B-9C2D-5B47-A1A1-1B4CFDDBED8B}"/>
                  </a:ext>
                </a:extLst>
              </p:cNvPr>
              <p:cNvSpPr/>
              <p:nvPr/>
            </p:nvSpPr>
            <p:spPr>
              <a:xfrm>
                <a:off x="2818249" y="5184780"/>
                <a:ext cx="36796" cy="55845"/>
              </a:xfrm>
              <a:custGeom>
                <a:avLst/>
                <a:gdLst>
                  <a:gd name="connsiteX0" fmla="*/ 37042 w 36796"/>
                  <a:gd name="connsiteY0" fmla="*/ 49722 h 55845"/>
                  <a:gd name="connsiteX1" fmla="*/ 37042 w 36796"/>
                  <a:gd name="connsiteY1" fmla="*/ 56276 h 55845"/>
                  <a:gd name="connsiteX2" fmla="*/ 256 w 36796"/>
                  <a:gd name="connsiteY2" fmla="*/ 56276 h 55845"/>
                  <a:gd name="connsiteX3" fmla="*/ 1050 w 36796"/>
                  <a:gd name="connsiteY3" fmla="*/ 51516 h 55845"/>
                  <a:gd name="connsiteX4" fmla="*/ 5536 w 36796"/>
                  <a:gd name="connsiteY4" fmla="*/ 44134 h 55845"/>
                  <a:gd name="connsiteX5" fmla="*/ 14508 w 36796"/>
                  <a:gd name="connsiteY5" fmla="*/ 35718 h 55845"/>
                  <a:gd name="connsiteX6" fmla="*/ 26759 w 36796"/>
                  <a:gd name="connsiteY6" fmla="*/ 23921 h 55845"/>
                  <a:gd name="connsiteX7" fmla="*/ 29934 w 36796"/>
                  <a:gd name="connsiteY7" fmla="*/ 15711 h 55845"/>
                  <a:gd name="connsiteX8" fmla="*/ 27035 w 36796"/>
                  <a:gd name="connsiteY8" fmla="*/ 8881 h 55845"/>
                  <a:gd name="connsiteX9" fmla="*/ 19478 w 36796"/>
                  <a:gd name="connsiteY9" fmla="*/ 6087 h 55845"/>
                  <a:gd name="connsiteX10" fmla="*/ 11575 w 36796"/>
                  <a:gd name="connsiteY10" fmla="*/ 9054 h 55845"/>
                  <a:gd name="connsiteX11" fmla="*/ 8573 w 36796"/>
                  <a:gd name="connsiteY11" fmla="*/ 17229 h 55845"/>
                  <a:gd name="connsiteX12" fmla="*/ 1568 w 36796"/>
                  <a:gd name="connsiteY12" fmla="*/ 16504 h 55845"/>
                  <a:gd name="connsiteX13" fmla="*/ 6985 w 36796"/>
                  <a:gd name="connsiteY13" fmla="*/ 4569 h 55845"/>
                  <a:gd name="connsiteX14" fmla="*/ 19616 w 36796"/>
                  <a:gd name="connsiteY14" fmla="*/ 430 h 55845"/>
                  <a:gd name="connsiteX15" fmla="*/ 32280 w 36796"/>
                  <a:gd name="connsiteY15" fmla="*/ 4880 h 55845"/>
                  <a:gd name="connsiteX16" fmla="*/ 36973 w 36796"/>
                  <a:gd name="connsiteY16" fmla="*/ 15849 h 55845"/>
                  <a:gd name="connsiteX17" fmla="*/ 35593 w 36796"/>
                  <a:gd name="connsiteY17" fmla="*/ 22437 h 55845"/>
                  <a:gd name="connsiteX18" fmla="*/ 31072 w 36796"/>
                  <a:gd name="connsiteY18" fmla="*/ 29233 h 55845"/>
                  <a:gd name="connsiteX19" fmla="*/ 20547 w 36796"/>
                  <a:gd name="connsiteY19" fmla="*/ 38995 h 55845"/>
                  <a:gd name="connsiteX20" fmla="*/ 12610 w 36796"/>
                  <a:gd name="connsiteY20" fmla="*/ 46031 h 55845"/>
                  <a:gd name="connsiteX21" fmla="*/ 9746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042" y="49722"/>
                    </a:moveTo>
                    <a:lnTo>
                      <a:pt x="37042" y="56276"/>
                    </a:lnTo>
                    <a:lnTo>
                      <a:pt x="256" y="56276"/>
                    </a:lnTo>
                    <a:cubicBezTo>
                      <a:pt x="187" y="54620"/>
                      <a:pt x="463" y="53034"/>
                      <a:pt x="1050" y="51516"/>
                    </a:cubicBezTo>
                    <a:cubicBezTo>
                      <a:pt x="1982" y="49032"/>
                      <a:pt x="3466" y="46583"/>
                      <a:pt x="5536" y="44134"/>
                    </a:cubicBezTo>
                    <a:cubicBezTo>
                      <a:pt x="7572" y="41720"/>
                      <a:pt x="10574" y="38926"/>
                      <a:pt x="14508" y="35718"/>
                    </a:cubicBezTo>
                    <a:cubicBezTo>
                      <a:pt x="20547" y="30785"/>
                      <a:pt x="24619" y="26853"/>
                      <a:pt x="26759" y="23921"/>
                    </a:cubicBezTo>
                    <a:cubicBezTo>
                      <a:pt x="28829" y="21058"/>
                      <a:pt x="29899" y="18298"/>
                      <a:pt x="29934" y="15711"/>
                    </a:cubicBezTo>
                    <a:cubicBezTo>
                      <a:pt x="29899" y="13020"/>
                      <a:pt x="28933" y="10744"/>
                      <a:pt x="27035" y="8881"/>
                    </a:cubicBezTo>
                    <a:cubicBezTo>
                      <a:pt x="25068" y="7019"/>
                      <a:pt x="22549" y="6087"/>
                      <a:pt x="19478" y="6087"/>
                    </a:cubicBezTo>
                    <a:cubicBezTo>
                      <a:pt x="16165" y="6087"/>
                      <a:pt x="13542" y="7088"/>
                      <a:pt x="11575" y="9054"/>
                    </a:cubicBezTo>
                    <a:cubicBezTo>
                      <a:pt x="9574" y="11020"/>
                      <a:pt x="8573" y="13745"/>
                      <a:pt x="8573" y="17229"/>
                    </a:cubicBezTo>
                    <a:lnTo>
                      <a:pt x="1568" y="16504"/>
                    </a:lnTo>
                    <a:cubicBezTo>
                      <a:pt x="2016" y="11296"/>
                      <a:pt x="3811" y="7329"/>
                      <a:pt x="6985" y="4569"/>
                    </a:cubicBezTo>
                    <a:cubicBezTo>
                      <a:pt x="10091" y="1844"/>
                      <a:pt x="14301" y="465"/>
                      <a:pt x="19616" y="430"/>
                    </a:cubicBezTo>
                    <a:cubicBezTo>
                      <a:pt x="24930" y="465"/>
                      <a:pt x="29174" y="1948"/>
                      <a:pt x="32280" y="4880"/>
                    </a:cubicBezTo>
                    <a:cubicBezTo>
                      <a:pt x="35386" y="7846"/>
                      <a:pt x="36939" y="11503"/>
                      <a:pt x="36973" y="15849"/>
                    </a:cubicBezTo>
                    <a:cubicBezTo>
                      <a:pt x="36939" y="18126"/>
                      <a:pt x="36490" y="20299"/>
                      <a:pt x="35593" y="22437"/>
                    </a:cubicBezTo>
                    <a:cubicBezTo>
                      <a:pt x="34696" y="24576"/>
                      <a:pt x="33177" y="26853"/>
                      <a:pt x="31072" y="29233"/>
                    </a:cubicBezTo>
                    <a:cubicBezTo>
                      <a:pt x="28933" y="31613"/>
                      <a:pt x="25413" y="34855"/>
                      <a:pt x="20547" y="38995"/>
                    </a:cubicBezTo>
                    <a:cubicBezTo>
                      <a:pt x="16406" y="42444"/>
                      <a:pt x="13784" y="44790"/>
                      <a:pt x="12610" y="46031"/>
                    </a:cubicBezTo>
                    <a:cubicBezTo>
                      <a:pt x="11437" y="47273"/>
                      <a:pt x="10471" y="48515"/>
                      <a:pt x="9746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32EE976C-490C-A286-A60D-34002545805B}"/>
                  </a:ext>
                </a:extLst>
              </p:cNvPr>
              <p:cNvSpPr/>
              <p:nvPr/>
            </p:nvSpPr>
            <p:spPr>
              <a:xfrm>
                <a:off x="2862390" y="5184780"/>
                <a:ext cx="36269" cy="56811"/>
              </a:xfrm>
              <a:custGeom>
                <a:avLst/>
                <a:gdLst>
                  <a:gd name="connsiteX0" fmla="*/ 252 w 36269"/>
                  <a:gd name="connsiteY0" fmla="*/ 28853 h 56811"/>
                  <a:gd name="connsiteX1" fmla="*/ 2254 w 36269"/>
                  <a:gd name="connsiteY1" fmla="*/ 12986 h 56811"/>
                  <a:gd name="connsiteX2" fmla="*/ 8293 w 36269"/>
                  <a:gd name="connsiteY2" fmla="*/ 3707 h 56811"/>
                  <a:gd name="connsiteX3" fmla="*/ 18369 w 36269"/>
                  <a:gd name="connsiteY3" fmla="*/ 430 h 56811"/>
                  <a:gd name="connsiteX4" fmla="*/ 26237 w 36269"/>
                  <a:gd name="connsiteY4" fmla="*/ 2224 h 56811"/>
                  <a:gd name="connsiteX5" fmla="*/ 31793 w 36269"/>
                  <a:gd name="connsiteY5" fmla="*/ 7432 h 56811"/>
                  <a:gd name="connsiteX6" fmla="*/ 35244 w 36269"/>
                  <a:gd name="connsiteY6" fmla="*/ 15711 h 56811"/>
                  <a:gd name="connsiteX7" fmla="*/ 36521 w 36269"/>
                  <a:gd name="connsiteY7" fmla="*/ 28853 h 56811"/>
                  <a:gd name="connsiteX8" fmla="*/ 34485 w 36269"/>
                  <a:gd name="connsiteY8" fmla="*/ 44652 h 56811"/>
                  <a:gd name="connsiteX9" fmla="*/ 28480 w 36269"/>
                  <a:gd name="connsiteY9" fmla="*/ 53965 h 56811"/>
                  <a:gd name="connsiteX10" fmla="*/ 18369 w 36269"/>
                  <a:gd name="connsiteY10" fmla="*/ 57242 h 56811"/>
                  <a:gd name="connsiteX11" fmla="*/ 5739 w 36269"/>
                  <a:gd name="connsiteY11" fmla="*/ 51447 h 56811"/>
                  <a:gd name="connsiteX12" fmla="*/ 252 w 36269"/>
                  <a:gd name="connsiteY12" fmla="*/ 28853 h 56811"/>
                  <a:gd name="connsiteX13" fmla="*/ 7257 w 36269"/>
                  <a:gd name="connsiteY13" fmla="*/ 28853 h 56811"/>
                  <a:gd name="connsiteX14" fmla="*/ 10467 w 36269"/>
                  <a:gd name="connsiteY14" fmla="*/ 47101 h 56811"/>
                  <a:gd name="connsiteX15" fmla="*/ 18369 w 36269"/>
                  <a:gd name="connsiteY15" fmla="*/ 51619 h 56811"/>
                  <a:gd name="connsiteX16" fmla="*/ 26306 w 36269"/>
                  <a:gd name="connsiteY16" fmla="*/ 47066 h 56811"/>
                  <a:gd name="connsiteX17" fmla="*/ 29515 w 36269"/>
                  <a:gd name="connsiteY17" fmla="*/ 28853 h 56811"/>
                  <a:gd name="connsiteX18" fmla="*/ 26306 w 36269"/>
                  <a:gd name="connsiteY18" fmla="*/ 10606 h 56811"/>
                  <a:gd name="connsiteX19" fmla="*/ 18300 w 36269"/>
                  <a:gd name="connsiteY19" fmla="*/ 6087 h 56811"/>
                  <a:gd name="connsiteX20" fmla="*/ 10777 w 36269"/>
                  <a:gd name="connsiteY20" fmla="*/ 10054 h 56811"/>
                  <a:gd name="connsiteX21" fmla="*/ 7257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252" y="28853"/>
                    </a:moveTo>
                    <a:cubicBezTo>
                      <a:pt x="218" y="22299"/>
                      <a:pt x="873" y="17022"/>
                      <a:pt x="2254" y="12986"/>
                    </a:cubicBezTo>
                    <a:cubicBezTo>
                      <a:pt x="3565" y="8985"/>
                      <a:pt x="5601" y="5880"/>
                      <a:pt x="8293" y="3707"/>
                    </a:cubicBezTo>
                    <a:cubicBezTo>
                      <a:pt x="10950" y="1534"/>
                      <a:pt x="14297" y="465"/>
                      <a:pt x="18369" y="430"/>
                    </a:cubicBezTo>
                    <a:cubicBezTo>
                      <a:pt x="21337" y="465"/>
                      <a:pt x="23959" y="1051"/>
                      <a:pt x="26237" y="2224"/>
                    </a:cubicBezTo>
                    <a:cubicBezTo>
                      <a:pt x="28480" y="3431"/>
                      <a:pt x="30344" y="5156"/>
                      <a:pt x="31793" y="7432"/>
                    </a:cubicBezTo>
                    <a:cubicBezTo>
                      <a:pt x="33242" y="9709"/>
                      <a:pt x="34381" y="12469"/>
                      <a:pt x="35244" y="15711"/>
                    </a:cubicBezTo>
                    <a:cubicBezTo>
                      <a:pt x="36072" y="18954"/>
                      <a:pt x="36486" y="23334"/>
                      <a:pt x="36521" y="28853"/>
                    </a:cubicBezTo>
                    <a:cubicBezTo>
                      <a:pt x="36486" y="35373"/>
                      <a:pt x="35830" y="40650"/>
                      <a:pt x="34485" y="44652"/>
                    </a:cubicBezTo>
                    <a:cubicBezTo>
                      <a:pt x="33139" y="48687"/>
                      <a:pt x="31137" y="51792"/>
                      <a:pt x="28480" y="53965"/>
                    </a:cubicBezTo>
                    <a:cubicBezTo>
                      <a:pt x="25788" y="56138"/>
                      <a:pt x="22407" y="57207"/>
                      <a:pt x="18369" y="57242"/>
                    </a:cubicBezTo>
                    <a:cubicBezTo>
                      <a:pt x="12986" y="57207"/>
                      <a:pt x="8776" y="55310"/>
                      <a:pt x="5739" y="51447"/>
                    </a:cubicBezTo>
                    <a:cubicBezTo>
                      <a:pt x="2047" y="46859"/>
                      <a:pt x="218" y="39305"/>
                      <a:pt x="252" y="28853"/>
                    </a:cubicBezTo>
                    <a:close/>
                    <a:moveTo>
                      <a:pt x="7257" y="28853"/>
                    </a:moveTo>
                    <a:cubicBezTo>
                      <a:pt x="7257" y="37994"/>
                      <a:pt x="8327" y="44100"/>
                      <a:pt x="10467" y="47101"/>
                    </a:cubicBezTo>
                    <a:cubicBezTo>
                      <a:pt x="12606" y="50136"/>
                      <a:pt x="15229" y="51619"/>
                      <a:pt x="18369" y="51619"/>
                    </a:cubicBezTo>
                    <a:cubicBezTo>
                      <a:pt x="21509" y="51619"/>
                      <a:pt x="24166" y="50102"/>
                      <a:pt x="26306" y="47066"/>
                    </a:cubicBezTo>
                    <a:cubicBezTo>
                      <a:pt x="28445" y="44031"/>
                      <a:pt x="29515" y="37960"/>
                      <a:pt x="29515" y="28853"/>
                    </a:cubicBezTo>
                    <a:cubicBezTo>
                      <a:pt x="29515" y="19678"/>
                      <a:pt x="28445" y="13607"/>
                      <a:pt x="26306" y="10606"/>
                    </a:cubicBezTo>
                    <a:cubicBezTo>
                      <a:pt x="24166" y="7605"/>
                      <a:pt x="21475" y="6087"/>
                      <a:pt x="18300" y="6087"/>
                    </a:cubicBezTo>
                    <a:cubicBezTo>
                      <a:pt x="15125" y="6087"/>
                      <a:pt x="12641" y="7432"/>
                      <a:pt x="10777" y="10054"/>
                    </a:cubicBezTo>
                    <a:cubicBezTo>
                      <a:pt x="8431" y="13503"/>
                      <a:pt x="7257" y="19747"/>
                      <a:pt x="7257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5441F2E-9D1C-BD33-9022-0BED8927F35B}"/>
                  </a:ext>
                </a:extLst>
              </p:cNvPr>
              <p:cNvSpPr/>
              <p:nvPr/>
            </p:nvSpPr>
            <p:spPr>
              <a:xfrm>
                <a:off x="2910836" y="5184780"/>
                <a:ext cx="20497" cy="55845"/>
              </a:xfrm>
              <a:custGeom>
                <a:avLst/>
                <a:gdLst>
                  <a:gd name="connsiteX0" fmla="*/ 20754 w 20497"/>
                  <a:gd name="connsiteY0" fmla="*/ 56276 h 55845"/>
                  <a:gd name="connsiteX1" fmla="*/ 13921 w 20497"/>
                  <a:gd name="connsiteY1" fmla="*/ 56276 h 55845"/>
                  <a:gd name="connsiteX2" fmla="*/ 13921 w 20497"/>
                  <a:gd name="connsiteY2" fmla="*/ 12745 h 55845"/>
                  <a:gd name="connsiteX3" fmla="*/ 7468 w 20497"/>
                  <a:gd name="connsiteY3" fmla="*/ 17470 h 55845"/>
                  <a:gd name="connsiteX4" fmla="*/ 256 w 20497"/>
                  <a:gd name="connsiteY4" fmla="*/ 20989 h 55845"/>
                  <a:gd name="connsiteX5" fmla="*/ 256 w 20497"/>
                  <a:gd name="connsiteY5" fmla="*/ 14400 h 55845"/>
                  <a:gd name="connsiteX6" fmla="*/ 10263 w 20497"/>
                  <a:gd name="connsiteY6" fmla="*/ 7881 h 55845"/>
                  <a:gd name="connsiteX7" fmla="*/ 16371 w 20497"/>
                  <a:gd name="connsiteY7" fmla="*/ 430 h 55845"/>
                  <a:gd name="connsiteX8" fmla="*/ 20754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754" y="56276"/>
                    </a:moveTo>
                    <a:lnTo>
                      <a:pt x="13921" y="56276"/>
                    </a:lnTo>
                    <a:lnTo>
                      <a:pt x="13921" y="12745"/>
                    </a:lnTo>
                    <a:cubicBezTo>
                      <a:pt x="12265" y="14331"/>
                      <a:pt x="10125" y="15883"/>
                      <a:pt x="7468" y="17470"/>
                    </a:cubicBezTo>
                    <a:cubicBezTo>
                      <a:pt x="4776" y="19057"/>
                      <a:pt x="2361" y="20230"/>
                      <a:pt x="256" y="20989"/>
                    </a:cubicBezTo>
                    <a:lnTo>
                      <a:pt x="256" y="14400"/>
                    </a:lnTo>
                    <a:cubicBezTo>
                      <a:pt x="4052" y="12641"/>
                      <a:pt x="7399" y="10468"/>
                      <a:pt x="10263" y="7881"/>
                    </a:cubicBezTo>
                    <a:cubicBezTo>
                      <a:pt x="13127" y="5328"/>
                      <a:pt x="15163" y="2845"/>
                      <a:pt x="16371" y="430"/>
                    </a:cubicBezTo>
                    <a:lnTo>
                      <a:pt x="20754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DF5A0170-01FD-26CA-31E6-E27E167FCFB0}"/>
                  </a:ext>
                </a:extLst>
              </p:cNvPr>
              <p:cNvSpPr/>
              <p:nvPr/>
            </p:nvSpPr>
            <p:spPr>
              <a:xfrm>
                <a:off x="2947952" y="5184780"/>
                <a:ext cx="36796" cy="55845"/>
              </a:xfrm>
              <a:custGeom>
                <a:avLst/>
                <a:gdLst>
                  <a:gd name="connsiteX0" fmla="*/ 37057 w 36796"/>
                  <a:gd name="connsiteY0" fmla="*/ 49722 h 55845"/>
                  <a:gd name="connsiteX1" fmla="*/ 37057 w 36796"/>
                  <a:gd name="connsiteY1" fmla="*/ 56276 h 55845"/>
                  <a:gd name="connsiteX2" fmla="*/ 271 w 36796"/>
                  <a:gd name="connsiteY2" fmla="*/ 56276 h 55845"/>
                  <a:gd name="connsiteX3" fmla="*/ 1065 w 36796"/>
                  <a:gd name="connsiteY3" fmla="*/ 51516 h 55845"/>
                  <a:gd name="connsiteX4" fmla="*/ 5551 w 36796"/>
                  <a:gd name="connsiteY4" fmla="*/ 44134 h 55845"/>
                  <a:gd name="connsiteX5" fmla="*/ 14523 w 36796"/>
                  <a:gd name="connsiteY5" fmla="*/ 35718 h 55845"/>
                  <a:gd name="connsiteX6" fmla="*/ 26773 w 36796"/>
                  <a:gd name="connsiteY6" fmla="*/ 23921 h 55845"/>
                  <a:gd name="connsiteX7" fmla="*/ 29948 w 36796"/>
                  <a:gd name="connsiteY7" fmla="*/ 15711 h 55845"/>
                  <a:gd name="connsiteX8" fmla="*/ 27050 w 36796"/>
                  <a:gd name="connsiteY8" fmla="*/ 8881 h 55845"/>
                  <a:gd name="connsiteX9" fmla="*/ 19492 w 36796"/>
                  <a:gd name="connsiteY9" fmla="*/ 6087 h 55845"/>
                  <a:gd name="connsiteX10" fmla="*/ 11590 w 36796"/>
                  <a:gd name="connsiteY10" fmla="*/ 9054 h 55845"/>
                  <a:gd name="connsiteX11" fmla="*/ 8588 w 36796"/>
                  <a:gd name="connsiteY11" fmla="*/ 17229 h 55845"/>
                  <a:gd name="connsiteX12" fmla="*/ 1582 w 36796"/>
                  <a:gd name="connsiteY12" fmla="*/ 16504 h 55845"/>
                  <a:gd name="connsiteX13" fmla="*/ 7000 w 36796"/>
                  <a:gd name="connsiteY13" fmla="*/ 4569 h 55845"/>
                  <a:gd name="connsiteX14" fmla="*/ 19630 w 36796"/>
                  <a:gd name="connsiteY14" fmla="*/ 430 h 55845"/>
                  <a:gd name="connsiteX15" fmla="*/ 32295 w 36796"/>
                  <a:gd name="connsiteY15" fmla="*/ 4880 h 55845"/>
                  <a:gd name="connsiteX16" fmla="*/ 36988 w 36796"/>
                  <a:gd name="connsiteY16" fmla="*/ 15849 h 55845"/>
                  <a:gd name="connsiteX17" fmla="*/ 35608 w 36796"/>
                  <a:gd name="connsiteY17" fmla="*/ 22437 h 55845"/>
                  <a:gd name="connsiteX18" fmla="*/ 31087 w 36796"/>
                  <a:gd name="connsiteY18" fmla="*/ 29233 h 55845"/>
                  <a:gd name="connsiteX19" fmla="*/ 20562 w 36796"/>
                  <a:gd name="connsiteY19" fmla="*/ 38995 h 55845"/>
                  <a:gd name="connsiteX20" fmla="*/ 12625 w 36796"/>
                  <a:gd name="connsiteY20" fmla="*/ 46031 h 55845"/>
                  <a:gd name="connsiteX21" fmla="*/ 9761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057" y="49722"/>
                    </a:moveTo>
                    <a:lnTo>
                      <a:pt x="37057" y="56276"/>
                    </a:lnTo>
                    <a:lnTo>
                      <a:pt x="271" y="56276"/>
                    </a:lnTo>
                    <a:cubicBezTo>
                      <a:pt x="202" y="54620"/>
                      <a:pt x="478" y="53034"/>
                      <a:pt x="1065" y="51516"/>
                    </a:cubicBezTo>
                    <a:cubicBezTo>
                      <a:pt x="1996" y="49032"/>
                      <a:pt x="3480" y="46583"/>
                      <a:pt x="5551" y="44134"/>
                    </a:cubicBezTo>
                    <a:cubicBezTo>
                      <a:pt x="7587" y="41720"/>
                      <a:pt x="10589" y="38926"/>
                      <a:pt x="14523" y="35718"/>
                    </a:cubicBezTo>
                    <a:cubicBezTo>
                      <a:pt x="20562" y="30785"/>
                      <a:pt x="24634" y="26853"/>
                      <a:pt x="26773" y="23921"/>
                    </a:cubicBezTo>
                    <a:cubicBezTo>
                      <a:pt x="28844" y="21058"/>
                      <a:pt x="29914" y="18298"/>
                      <a:pt x="29948" y="15711"/>
                    </a:cubicBezTo>
                    <a:cubicBezTo>
                      <a:pt x="29914" y="13020"/>
                      <a:pt x="28948" y="10744"/>
                      <a:pt x="27050" y="8881"/>
                    </a:cubicBezTo>
                    <a:cubicBezTo>
                      <a:pt x="25083" y="7019"/>
                      <a:pt x="22563" y="6087"/>
                      <a:pt x="19492" y="6087"/>
                    </a:cubicBezTo>
                    <a:cubicBezTo>
                      <a:pt x="16179" y="6087"/>
                      <a:pt x="13557" y="7088"/>
                      <a:pt x="11590" y="9054"/>
                    </a:cubicBezTo>
                    <a:cubicBezTo>
                      <a:pt x="9588" y="11020"/>
                      <a:pt x="8588" y="13745"/>
                      <a:pt x="8588" y="17229"/>
                    </a:cubicBezTo>
                    <a:lnTo>
                      <a:pt x="1582" y="16504"/>
                    </a:lnTo>
                    <a:cubicBezTo>
                      <a:pt x="2031" y="11296"/>
                      <a:pt x="3825" y="7329"/>
                      <a:pt x="7000" y="4569"/>
                    </a:cubicBezTo>
                    <a:cubicBezTo>
                      <a:pt x="10106" y="1844"/>
                      <a:pt x="14316" y="465"/>
                      <a:pt x="19630" y="430"/>
                    </a:cubicBezTo>
                    <a:cubicBezTo>
                      <a:pt x="24945" y="465"/>
                      <a:pt x="29189" y="1948"/>
                      <a:pt x="32295" y="4880"/>
                    </a:cubicBezTo>
                    <a:cubicBezTo>
                      <a:pt x="35401" y="7846"/>
                      <a:pt x="36953" y="11503"/>
                      <a:pt x="36988" y="15849"/>
                    </a:cubicBezTo>
                    <a:cubicBezTo>
                      <a:pt x="36953" y="18126"/>
                      <a:pt x="36505" y="20299"/>
                      <a:pt x="35608" y="22437"/>
                    </a:cubicBezTo>
                    <a:cubicBezTo>
                      <a:pt x="34710" y="24576"/>
                      <a:pt x="33192" y="26853"/>
                      <a:pt x="31087" y="29233"/>
                    </a:cubicBezTo>
                    <a:cubicBezTo>
                      <a:pt x="28948" y="31613"/>
                      <a:pt x="25428" y="34855"/>
                      <a:pt x="20562" y="38995"/>
                    </a:cubicBezTo>
                    <a:cubicBezTo>
                      <a:pt x="16421" y="42444"/>
                      <a:pt x="13798" y="44790"/>
                      <a:pt x="12625" y="46031"/>
                    </a:cubicBezTo>
                    <a:cubicBezTo>
                      <a:pt x="11452" y="47273"/>
                      <a:pt x="10486" y="48515"/>
                      <a:pt x="9761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1" name="Graphic 2">
              <a:extLst>
                <a:ext uri="{FF2B5EF4-FFF2-40B4-BE49-F238E27FC236}">
                  <a16:creationId xmlns:a16="http://schemas.microsoft.com/office/drawing/2014/main" id="{A084A7DF-D89B-5BF1-42E9-D7BBC432CEF6}"/>
                </a:ext>
              </a:extLst>
            </p:cNvPr>
            <p:cNvGrpSpPr/>
            <p:nvPr/>
          </p:nvGrpSpPr>
          <p:grpSpPr>
            <a:xfrm>
              <a:off x="3058256" y="5184780"/>
              <a:ext cx="167086" cy="56846"/>
              <a:chOff x="3058256" y="5184780"/>
              <a:chExt cx="167086" cy="56846"/>
            </a:xfrm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945CF062-4E6C-66D4-2092-1FE1AD5141BE}"/>
                  </a:ext>
                </a:extLst>
              </p:cNvPr>
              <p:cNvSpPr/>
              <p:nvPr/>
            </p:nvSpPr>
            <p:spPr>
              <a:xfrm>
                <a:off x="3058256" y="5184780"/>
                <a:ext cx="36796" cy="55845"/>
              </a:xfrm>
              <a:custGeom>
                <a:avLst/>
                <a:gdLst>
                  <a:gd name="connsiteX0" fmla="*/ 37070 w 36796"/>
                  <a:gd name="connsiteY0" fmla="*/ 49722 h 55845"/>
                  <a:gd name="connsiteX1" fmla="*/ 37070 w 36796"/>
                  <a:gd name="connsiteY1" fmla="*/ 56276 h 55845"/>
                  <a:gd name="connsiteX2" fmla="*/ 283 w 36796"/>
                  <a:gd name="connsiteY2" fmla="*/ 56276 h 55845"/>
                  <a:gd name="connsiteX3" fmla="*/ 1077 w 36796"/>
                  <a:gd name="connsiteY3" fmla="*/ 51516 h 55845"/>
                  <a:gd name="connsiteX4" fmla="*/ 5563 w 36796"/>
                  <a:gd name="connsiteY4" fmla="*/ 44134 h 55845"/>
                  <a:gd name="connsiteX5" fmla="*/ 14535 w 36796"/>
                  <a:gd name="connsiteY5" fmla="*/ 35718 h 55845"/>
                  <a:gd name="connsiteX6" fmla="*/ 26786 w 36796"/>
                  <a:gd name="connsiteY6" fmla="*/ 23921 h 55845"/>
                  <a:gd name="connsiteX7" fmla="*/ 29961 w 36796"/>
                  <a:gd name="connsiteY7" fmla="*/ 15711 h 55845"/>
                  <a:gd name="connsiteX8" fmla="*/ 27062 w 36796"/>
                  <a:gd name="connsiteY8" fmla="*/ 8881 h 55845"/>
                  <a:gd name="connsiteX9" fmla="*/ 19505 w 36796"/>
                  <a:gd name="connsiteY9" fmla="*/ 6087 h 55845"/>
                  <a:gd name="connsiteX10" fmla="*/ 11602 w 36796"/>
                  <a:gd name="connsiteY10" fmla="*/ 9054 h 55845"/>
                  <a:gd name="connsiteX11" fmla="*/ 8600 w 36796"/>
                  <a:gd name="connsiteY11" fmla="*/ 17229 h 55845"/>
                  <a:gd name="connsiteX12" fmla="*/ 1595 w 36796"/>
                  <a:gd name="connsiteY12" fmla="*/ 16504 h 55845"/>
                  <a:gd name="connsiteX13" fmla="*/ 7013 w 36796"/>
                  <a:gd name="connsiteY13" fmla="*/ 4569 h 55845"/>
                  <a:gd name="connsiteX14" fmla="*/ 19643 w 36796"/>
                  <a:gd name="connsiteY14" fmla="*/ 430 h 55845"/>
                  <a:gd name="connsiteX15" fmla="*/ 32307 w 36796"/>
                  <a:gd name="connsiteY15" fmla="*/ 4880 h 55845"/>
                  <a:gd name="connsiteX16" fmla="*/ 37001 w 36796"/>
                  <a:gd name="connsiteY16" fmla="*/ 15849 h 55845"/>
                  <a:gd name="connsiteX17" fmla="*/ 35620 w 36796"/>
                  <a:gd name="connsiteY17" fmla="*/ 22437 h 55845"/>
                  <a:gd name="connsiteX18" fmla="*/ 31100 w 36796"/>
                  <a:gd name="connsiteY18" fmla="*/ 29233 h 55845"/>
                  <a:gd name="connsiteX19" fmla="*/ 20574 w 36796"/>
                  <a:gd name="connsiteY19" fmla="*/ 38995 h 55845"/>
                  <a:gd name="connsiteX20" fmla="*/ 12637 w 36796"/>
                  <a:gd name="connsiteY20" fmla="*/ 46031 h 55845"/>
                  <a:gd name="connsiteX21" fmla="*/ 9773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070" y="49722"/>
                    </a:moveTo>
                    <a:lnTo>
                      <a:pt x="37070" y="56276"/>
                    </a:lnTo>
                    <a:lnTo>
                      <a:pt x="283" y="56276"/>
                    </a:lnTo>
                    <a:cubicBezTo>
                      <a:pt x="214" y="54620"/>
                      <a:pt x="491" y="53034"/>
                      <a:pt x="1077" y="51516"/>
                    </a:cubicBezTo>
                    <a:cubicBezTo>
                      <a:pt x="2009" y="49032"/>
                      <a:pt x="3493" y="46583"/>
                      <a:pt x="5563" y="44134"/>
                    </a:cubicBezTo>
                    <a:cubicBezTo>
                      <a:pt x="7599" y="41720"/>
                      <a:pt x="10601" y="38926"/>
                      <a:pt x="14535" y="35718"/>
                    </a:cubicBezTo>
                    <a:cubicBezTo>
                      <a:pt x="20574" y="30785"/>
                      <a:pt x="24646" y="26853"/>
                      <a:pt x="26786" y="23921"/>
                    </a:cubicBezTo>
                    <a:cubicBezTo>
                      <a:pt x="28856" y="21058"/>
                      <a:pt x="29926" y="18298"/>
                      <a:pt x="29961" y="15711"/>
                    </a:cubicBezTo>
                    <a:cubicBezTo>
                      <a:pt x="29926" y="13020"/>
                      <a:pt x="28960" y="10744"/>
                      <a:pt x="27062" y="8881"/>
                    </a:cubicBezTo>
                    <a:cubicBezTo>
                      <a:pt x="25095" y="7019"/>
                      <a:pt x="22576" y="6087"/>
                      <a:pt x="19505" y="6087"/>
                    </a:cubicBezTo>
                    <a:cubicBezTo>
                      <a:pt x="16192" y="6087"/>
                      <a:pt x="13569" y="7088"/>
                      <a:pt x="11602" y="9054"/>
                    </a:cubicBezTo>
                    <a:cubicBezTo>
                      <a:pt x="9601" y="11020"/>
                      <a:pt x="8600" y="13745"/>
                      <a:pt x="8600" y="17229"/>
                    </a:cubicBezTo>
                    <a:lnTo>
                      <a:pt x="1595" y="16504"/>
                    </a:lnTo>
                    <a:cubicBezTo>
                      <a:pt x="2043" y="11296"/>
                      <a:pt x="3838" y="7329"/>
                      <a:pt x="7013" y="4569"/>
                    </a:cubicBezTo>
                    <a:cubicBezTo>
                      <a:pt x="10118" y="1844"/>
                      <a:pt x="14328" y="465"/>
                      <a:pt x="19643" y="430"/>
                    </a:cubicBezTo>
                    <a:cubicBezTo>
                      <a:pt x="24957" y="465"/>
                      <a:pt x="29202" y="1948"/>
                      <a:pt x="32307" y="4880"/>
                    </a:cubicBezTo>
                    <a:cubicBezTo>
                      <a:pt x="35413" y="7846"/>
                      <a:pt x="36966" y="11503"/>
                      <a:pt x="37001" y="15849"/>
                    </a:cubicBezTo>
                    <a:cubicBezTo>
                      <a:pt x="36966" y="18126"/>
                      <a:pt x="36517" y="20299"/>
                      <a:pt x="35620" y="22437"/>
                    </a:cubicBezTo>
                    <a:cubicBezTo>
                      <a:pt x="34723" y="24576"/>
                      <a:pt x="33205" y="26853"/>
                      <a:pt x="31100" y="29233"/>
                    </a:cubicBezTo>
                    <a:cubicBezTo>
                      <a:pt x="28960" y="31613"/>
                      <a:pt x="25440" y="34855"/>
                      <a:pt x="20574" y="38995"/>
                    </a:cubicBezTo>
                    <a:cubicBezTo>
                      <a:pt x="16433" y="42444"/>
                      <a:pt x="13811" y="44790"/>
                      <a:pt x="12637" y="46031"/>
                    </a:cubicBezTo>
                    <a:cubicBezTo>
                      <a:pt x="11464" y="47273"/>
                      <a:pt x="10498" y="48515"/>
                      <a:pt x="9773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0FF90E4-2385-BD72-6064-5DBDBD52D54E}"/>
                  </a:ext>
                </a:extLst>
              </p:cNvPr>
              <p:cNvSpPr/>
              <p:nvPr/>
            </p:nvSpPr>
            <p:spPr>
              <a:xfrm>
                <a:off x="3102396" y="5184780"/>
                <a:ext cx="36269" cy="56811"/>
              </a:xfrm>
              <a:custGeom>
                <a:avLst/>
                <a:gdLst>
                  <a:gd name="connsiteX0" fmla="*/ 279 w 36269"/>
                  <a:gd name="connsiteY0" fmla="*/ 28853 h 56811"/>
                  <a:gd name="connsiteX1" fmla="*/ 2281 w 36269"/>
                  <a:gd name="connsiteY1" fmla="*/ 12986 h 56811"/>
                  <a:gd name="connsiteX2" fmla="*/ 8320 w 36269"/>
                  <a:gd name="connsiteY2" fmla="*/ 3707 h 56811"/>
                  <a:gd name="connsiteX3" fmla="*/ 18396 w 36269"/>
                  <a:gd name="connsiteY3" fmla="*/ 430 h 56811"/>
                  <a:gd name="connsiteX4" fmla="*/ 26264 w 36269"/>
                  <a:gd name="connsiteY4" fmla="*/ 2224 h 56811"/>
                  <a:gd name="connsiteX5" fmla="*/ 31820 w 36269"/>
                  <a:gd name="connsiteY5" fmla="*/ 7432 h 56811"/>
                  <a:gd name="connsiteX6" fmla="*/ 35271 w 36269"/>
                  <a:gd name="connsiteY6" fmla="*/ 15711 h 56811"/>
                  <a:gd name="connsiteX7" fmla="*/ 36548 w 36269"/>
                  <a:gd name="connsiteY7" fmla="*/ 28853 h 56811"/>
                  <a:gd name="connsiteX8" fmla="*/ 34512 w 36269"/>
                  <a:gd name="connsiteY8" fmla="*/ 44652 h 56811"/>
                  <a:gd name="connsiteX9" fmla="*/ 28507 w 36269"/>
                  <a:gd name="connsiteY9" fmla="*/ 53965 h 56811"/>
                  <a:gd name="connsiteX10" fmla="*/ 18396 w 36269"/>
                  <a:gd name="connsiteY10" fmla="*/ 57242 h 56811"/>
                  <a:gd name="connsiteX11" fmla="*/ 5766 w 36269"/>
                  <a:gd name="connsiteY11" fmla="*/ 51447 h 56811"/>
                  <a:gd name="connsiteX12" fmla="*/ 279 w 36269"/>
                  <a:gd name="connsiteY12" fmla="*/ 28853 h 56811"/>
                  <a:gd name="connsiteX13" fmla="*/ 7285 w 36269"/>
                  <a:gd name="connsiteY13" fmla="*/ 28853 h 56811"/>
                  <a:gd name="connsiteX14" fmla="*/ 10494 w 36269"/>
                  <a:gd name="connsiteY14" fmla="*/ 47101 h 56811"/>
                  <a:gd name="connsiteX15" fmla="*/ 18396 w 36269"/>
                  <a:gd name="connsiteY15" fmla="*/ 51619 h 56811"/>
                  <a:gd name="connsiteX16" fmla="*/ 26333 w 36269"/>
                  <a:gd name="connsiteY16" fmla="*/ 47066 h 56811"/>
                  <a:gd name="connsiteX17" fmla="*/ 29542 w 36269"/>
                  <a:gd name="connsiteY17" fmla="*/ 28853 h 56811"/>
                  <a:gd name="connsiteX18" fmla="*/ 26333 w 36269"/>
                  <a:gd name="connsiteY18" fmla="*/ 10606 h 56811"/>
                  <a:gd name="connsiteX19" fmla="*/ 18327 w 36269"/>
                  <a:gd name="connsiteY19" fmla="*/ 6087 h 56811"/>
                  <a:gd name="connsiteX20" fmla="*/ 10804 w 36269"/>
                  <a:gd name="connsiteY20" fmla="*/ 10054 h 56811"/>
                  <a:gd name="connsiteX21" fmla="*/ 7285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279" y="28853"/>
                    </a:moveTo>
                    <a:cubicBezTo>
                      <a:pt x="245" y="22299"/>
                      <a:pt x="900" y="17022"/>
                      <a:pt x="2281" y="12986"/>
                    </a:cubicBezTo>
                    <a:cubicBezTo>
                      <a:pt x="3592" y="8985"/>
                      <a:pt x="5628" y="5880"/>
                      <a:pt x="8320" y="3707"/>
                    </a:cubicBezTo>
                    <a:cubicBezTo>
                      <a:pt x="10977" y="1534"/>
                      <a:pt x="14324" y="465"/>
                      <a:pt x="18396" y="430"/>
                    </a:cubicBezTo>
                    <a:cubicBezTo>
                      <a:pt x="21364" y="465"/>
                      <a:pt x="23987" y="1051"/>
                      <a:pt x="26264" y="2224"/>
                    </a:cubicBezTo>
                    <a:cubicBezTo>
                      <a:pt x="28507" y="3431"/>
                      <a:pt x="30371" y="5156"/>
                      <a:pt x="31820" y="7432"/>
                    </a:cubicBezTo>
                    <a:cubicBezTo>
                      <a:pt x="33269" y="9709"/>
                      <a:pt x="34408" y="12469"/>
                      <a:pt x="35271" y="15711"/>
                    </a:cubicBezTo>
                    <a:cubicBezTo>
                      <a:pt x="36099" y="18954"/>
                      <a:pt x="36513" y="23334"/>
                      <a:pt x="36548" y="28853"/>
                    </a:cubicBezTo>
                    <a:cubicBezTo>
                      <a:pt x="36513" y="35373"/>
                      <a:pt x="35857" y="40650"/>
                      <a:pt x="34512" y="44652"/>
                    </a:cubicBezTo>
                    <a:cubicBezTo>
                      <a:pt x="33166" y="48687"/>
                      <a:pt x="31164" y="51792"/>
                      <a:pt x="28507" y="53965"/>
                    </a:cubicBezTo>
                    <a:cubicBezTo>
                      <a:pt x="25816" y="56138"/>
                      <a:pt x="22434" y="57207"/>
                      <a:pt x="18396" y="57242"/>
                    </a:cubicBezTo>
                    <a:cubicBezTo>
                      <a:pt x="13013" y="57207"/>
                      <a:pt x="8803" y="55310"/>
                      <a:pt x="5766" y="51447"/>
                    </a:cubicBezTo>
                    <a:cubicBezTo>
                      <a:pt x="2074" y="46859"/>
                      <a:pt x="245" y="39305"/>
                      <a:pt x="279" y="28853"/>
                    </a:cubicBezTo>
                    <a:close/>
                    <a:moveTo>
                      <a:pt x="7285" y="28853"/>
                    </a:moveTo>
                    <a:cubicBezTo>
                      <a:pt x="7285" y="37994"/>
                      <a:pt x="8354" y="44100"/>
                      <a:pt x="10494" y="47101"/>
                    </a:cubicBezTo>
                    <a:cubicBezTo>
                      <a:pt x="12633" y="50136"/>
                      <a:pt x="15256" y="51619"/>
                      <a:pt x="18396" y="51619"/>
                    </a:cubicBezTo>
                    <a:cubicBezTo>
                      <a:pt x="21537" y="51619"/>
                      <a:pt x="24194" y="50102"/>
                      <a:pt x="26333" y="47066"/>
                    </a:cubicBezTo>
                    <a:cubicBezTo>
                      <a:pt x="28473" y="44031"/>
                      <a:pt x="29542" y="37960"/>
                      <a:pt x="29542" y="28853"/>
                    </a:cubicBezTo>
                    <a:cubicBezTo>
                      <a:pt x="29542" y="19678"/>
                      <a:pt x="28473" y="13607"/>
                      <a:pt x="26333" y="10606"/>
                    </a:cubicBezTo>
                    <a:cubicBezTo>
                      <a:pt x="24194" y="7605"/>
                      <a:pt x="21502" y="6087"/>
                      <a:pt x="18327" y="6087"/>
                    </a:cubicBezTo>
                    <a:cubicBezTo>
                      <a:pt x="15152" y="6087"/>
                      <a:pt x="12668" y="7432"/>
                      <a:pt x="10804" y="10054"/>
                    </a:cubicBezTo>
                    <a:cubicBezTo>
                      <a:pt x="8458" y="13503"/>
                      <a:pt x="7285" y="19747"/>
                      <a:pt x="7285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13612E3C-3A89-8D36-B925-8F9E0D2328F0}"/>
                  </a:ext>
                </a:extLst>
              </p:cNvPr>
              <p:cNvSpPr/>
              <p:nvPr/>
            </p:nvSpPr>
            <p:spPr>
              <a:xfrm>
                <a:off x="3150843" y="5184780"/>
                <a:ext cx="20497" cy="55845"/>
              </a:xfrm>
              <a:custGeom>
                <a:avLst/>
                <a:gdLst>
                  <a:gd name="connsiteX0" fmla="*/ 20781 w 20497"/>
                  <a:gd name="connsiteY0" fmla="*/ 56276 h 55845"/>
                  <a:gd name="connsiteX1" fmla="*/ 13948 w 20497"/>
                  <a:gd name="connsiteY1" fmla="*/ 56276 h 55845"/>
                  <a:gd name="connsiteX2" fmla="*/ 13948 w 20497"/>
                  <a:gd name="connsiteY2" fmla="*/ 12745 h 55845"/>
                  <a:gd name="connsiteX3" fmla="*/ 7495 w 20497"/>
                  <a:gd name="connsiteY3" fmla="*/ 17470 h 55845"/>
                  <a:gd name="connsiteX4" fmla="*/ 283 w 20497"/>
                  <a:gd name="connsiteY4" fmla="*/ 20989 h 55845"/>
                  <a:gd name="connsiteX5" fmla="*/ 283 w 20497"/>
                  <a:gd name="connsiteY5" fmla="*/ 14400 h 55845"/>
                  <a:gd name="connsiteX6" fmla="*/ 10290 w 20497"/>
                  <a:gd name="connsiteY6" fmla="*/ 7881 h 55845"/>
                  <a:gd name="connsiteX7" fmla="*/ 16398 w 20497"/>
                  <a:gd name="connsiteY7" fmla="*/ 430 h 55845"/>
                  <a:gd name="connsiteX8" fmla="*/ 20781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781" y="56276"/>
                    </a:moveTo>
                    <a:lnTo>
                      <a:pt x="13948" y="56276"/>
                    </a:lnTo>
                    <a:lnTo>
                      <a:pt x="13948" y="12745"/>
                    </a:lnTo>
                    <a:cubicBezTo>
                      <a:pt x="12292" y="14331"/>
                      <a:pt x="10152" y="15883"/>
                      <a:pt x="7495" y="17470"/>
                    </a:cubicBezTo>
                    <a:cubicBezTo>
                      <a:pt x="4803" y="19057"/>
                      <a:pt x="2388" y="20230"/>
                      <a:pt x="283" y="20989"/>
                    </a:cubicBezTo>
                    <a:lnTo>
                      <a:pt x="283" y="14400"/>
                    </a:lnTo>
                    <a:cubicBezTo>
                      <a:pt x="4079" y="12641"/>
                      <a:pt x="7426" y="10468"/>
                      <a:pt x="10290" y="7881"/>
                    </a:cubicBezTo>
                    <a:cubicBezTo>
                      <a:pt x="13155" y="5328"/>
                      <a:pt x="15191" y="2845"/>
                      <a:pt x="16398" y="430"/>
                    </a:cubicBezTo>
                    <a:lnTo>
                      <a:pt x="20781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7C6C581-71BD-4358-FB24-595FF1846824}"/>
                  </a:ext>
                </a:extLst>
              </p:cNvPr>
              <p:cNvSpPr/>
              <p:nvPr/>
            </p:nvSpPr>
            <p:spPr>
              <a:xfrm>
                <a:off x="3188901" y="5184780"/>
                <a:ext cx="36440" cy="56846"/>
              </a:xfrm>
              <a:custGeom>
                <a:avLst/>
                <a:gdLst>
                  <a:gd name="connsiteX0" fmla="*/ 288 w 36440"/>
                  <a:gd name="connsiteY0" fmla="*/ 41582 h 56846"/>
                  <a:gd name="connsiteX1" fmla="*/ 7120 w 36440"/>
                  <a:gd name="connsiteY1" fmla="*/ 40685 h 56846"/>
                  <a:gd name="connsiteX2" fmla="*/ 11123 w 36440"/>
                  <a:gd name="connsiteY2" fmla="*/ 49067 h 56846"/>
                  <a:gd name="connsiteX3" fmla="*/ 17991 w 36440"/>
                  <a:gd name="connsiteY3" fmla="*/ 51619 h 56846"/>
                  <a:gd name="connsiteX4" fmla="*/ 26135 w 36440"/>
                  <a:gd name="connsiteY4" fmla="*/ 48273 h 56846"/>
                  <a:gd name="connsiteX5" fmla="*/ 29482 w 36440"/>
                  <a:gd name="connsiteY5" fmla="*/ 39995 h 56846"/>
                  <a:gd name="connsiteX6" fmla="*/ 26376 w 36440"/>
                  <a:gd name="connsiteY6" fmla="*/ 32268 h 56846"/>
                  <a:gd name="connsiteX7" fmla="*/ 18577 w 36440"/>
                  <a:gd name="connsiteY7" fmla="*/ 29198 h 56846"/>
                  <a:gd name="connsiteX8" fmla="*/ 13746 w 36440"/>
                  <a:gd name="connsiteY8" fmla="*/ 29957 h 56846"/>
                  <a:gd name="connsiteX9" fmla="*/ 14505 w 36440"/>
                  <a:gd name="connsiteY9" fmla="*/ 23955 h 56846"/>
                  <a:gd name="connsiteX10" fmla="*/ 15610 w 36440"/>
                  <a:gd name="connsiteY10" fmla="*/ 24024 h 56846"/>
                  <a:gd name="connsiteX11" fmla="*/ 23477 w 36440"/>
                  <a:gd name="connsiteY11" fmla="*/ 21747 h 56846"/>
                  <a:gd name="connsiteX12" fmla="*/ 26963 w 36440"/>
                  <a:gd name="connsiteY12" fmla="*/ 14745 h 56846"/>
                  <a:gd name="connsiteX13" fmla="*/ 24409 w 36440"/>
                  <a:gd name="connsiteY13" fmla="*/ 8536 h 56846"/>
                  <a:gd name="connsiteX14" fmla="*/ 17853 w 36440"/>
                  <a:gd name="connsiteY14" fmla="*/ 6053 h 56846"/>
                  <a:gd name="connsiteX15" fmla="*/ 11192 w 36440"/>
                  <a:gd name="connsiteY15" fmla="*/ 8571 h 56846"/>
                  <a:gd name="connsiteX16" fmla="*/ 7776 w 36440"/>
                  <a:gd name="connsiteY16" fmla="*/ 16056 h 56846"/>
                  <a:gd name="connsiteX17" fmla="*/ 943 w 36440"/>
                  <a:gd name="connsiteY17" fmla="*/ 14849 h 56846"/>
                  <a:gd name="connsiteX18" fmla="*/ 6637 w 36440"/>
                  <a:gd name="connsiteY18" fmla="*/ 4225 h 56846"/>
                  <a:gd name="connsiteX19" fmla="*/ 17715 w 36440"/>
                  <a:gd name="connsiteY19" fmla="*/ 430 h 56846"/>
                  <a:gd name="connsiteX20" fmla="*/ 26100 w 36440"/>
                  <a:gd name="connsiteY20" fmla="*/ 2396 h 56846"/>
                  <a:gd name="connsiteX21" fmla="*/ 31932 w 36440"/>
                  <a:gd name="connsiteY21" fmla="*/ 7708 h 56846"/>
                  <a:gd name="connsiteX22" fmla="*/ 33968 w 36440"/>
                  <a:gd name="connsiteY22" fmla="*/ 14883 h 56846"/>
                  <a:gd name="connsiteX23" fmla="*/ 32036 w 36440"/>
                  <a:gd name="connsiteY23" fmla="*/ 21437 h 56846"/>
                  <a:gd name="connsiteX24" fmla="*/ 26307 w 36440"/>
                  <a:gd name="connsiteY24" fmla="*/ 26163 h 56846"/>
                  <a:gd name="connsiteX25" fmla="*/ 33968 w 36440"/>
                  <a:gd name="connsiteY25" fmla="*/ 30888 h 56846"/>
                  <a:gd name="connsiteX26" fmla="*/ 36729 w 36440"/>
                  <a:gd name="connsiteY26" fmla="*/ 39857 h 56846"/>
                  <a:gd name="connsiteX27" fmla="*/ 31414 w 36440"/>
                  <a:gd name="connsiteY27" fmla="*/ 52206 h 56846"/>
                  <a:gd name="connsiteX28" fmla="*/ 17956 w 36440"/>
                  <a:gd name="connsiteY28" fmla="*/ 57276 h 56846"/>
                  <a:gd name="connsiteX29" fmla="*/ 5775 w 36440"/>
                  <a:gd name="connsiteY29" fmla="*/ 52930 h 56846"/>
                  <a:gd name="connsiteX30" fmla="*/ 288 w 36440"/>
                  <a:gd name="connsiteY30" fmla="*/ 41582 h 56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6440" h="56846">
                    <a:moveTo>
                      <a:pt x="288" y="41582"/>
                    </a:moveTo>
                    <a:lnTo>
                      <a:pt x="7120" y="40685"/>
                    </a:lnTo>
                    <a:cubicBezTo>
                      <a:pt x="7880" y="44583"/>
                      <a:pt x="9225" y="47377"/>
                      <a:pt x="11123" y="49067"/>
                    </a:cubicBezTo>
                    <a:cubicBezTo>
                      <a:pt x="12987" y="50791"/>
                      <a:pt x="15264" y="51619"/>
                      <a:pt x="17991" y="51619"/>
                    </a:cubicBezTo>
                    <a:cubicBezTo>
                      <a:pt x="21165" y="51619"/>
                      <a:pt x="23892" y="50516"/>
                      <a:pt x="26135" y="48273"/>
                    </a:cubicBezTo>
                    <a:cubicBezTo>
                      <a:pt x="28343" y="46066"/>
                      <a:pt x="29447" y="43306"/>
                      <a:pt x="29482" y="39995"/>
                    </a:cubicBezTo>
                    <a:cubicBezTo>
                      <a:pt x="29447" y="36890"/>
                      <a:pt x="28412" y="34303"/>
                      <a:pt x="26376" y="32268"/>
                    </a:cubicBezTo>
                    <a:cubicBezTo>
                      <a:pt x="24306" y="30233"/>
                      <a:pt x="21718" y="29233"/>
                      <a:pt x="18577" y="29198"/>
                    </a:cubicBezTo>
                    <a:cubicBezTo>
                      <a:pt x="17266" y="29233"/>
                      <a:pt x="15644" y="29474"/>
                      <a:pt x="13746" y="29957"/>
                    </a:cubicBezTo>
                    <a:lnTo>
                      <a:pt x="14505" y="23955"/>
                    </a:lnTo>
                    <a:cubicBezTo>
                      <a:pt x="14954" y="24024"/>
                      <a:pt x="15299" y="24059"/>
                      <a:pt x="15610" y="24024"/>
                    </a:cubicBezTo>
                    <a:cubicBezTo>
                      <a:pt x="18508" y="24059"/>
                      <a:pt x="21131" y="23300"/>
                      <a:pt x="23477" y="21747"/>
                    </a:cubicBezTo>
                    <a:cubicBezTo>
                      <a:pt x="25755" y="20264"/>
                      <a:pt x="26928" y="17919"/>
                      <a:pt x="26963" y="14745"/>
                    </a:cubicBezTo>
                    <a:cubicBezTo>
                      <a:pt x="26928" y="12262"/>
                      <a:pt x="26066" y="10192"/>
                      <a:pt x="24409" y="8536"/>
                    </a:cubicBezTo>
                    <a:cubicBezTo>
                      <a:pt x="22684" y="6915"/>
                      <a:pt x="20510" y="6087"/>
                      <a:pt x="17853" y="6053"/>
                    </a:cubicBezTo>
                    <a:cubicBezTo>
                      <a:pt x="15161" y="6087"/>
                      <a:pt x="12952" y="6915"/>
                      <a:pt x="11192" y="8571"/>
                    </a:cubicBezTo>
                    <a:cubicBezTo>
                      <a:pt x="9398" y="10227"/>
                      <a:pt x="8259" y="12745"/>
                      <a:pt x="7776" y="16056"/>
                    </a:cubicBezTo>
                    <a:lnTo>
                      <a:pt x="943" y="14849"/>
                    </a:lnTo>
                    <a:cubicBezTo>
                      <a:pt x="1772" y="10295"/>
                      <a:pt x="3670" y="6743"/>
                      <a:pt x="6637" y="4225"/>
                    </a:cubicBezTo>
                    <a:cubicBezTo>
                      <a:pt x="9605" y="1706"/>
                      <a:pt x="13297" y="465"/>
                      <a:pt x="17715" y="430"/>
                    </a:cubicBezTo>
                    <a:cubicBezTo>
                      <a:pt x="20751" y="465"/>
                      <a:pt x="23547" y="1120"/>
                      <a:pt x="26100" y="2396"/>
                    </a:cubicBezTo>
                    <a:cubicBezTo>
                      <a:pt x="28654" y="3707"/>
                      <a:pt x="30586" y="5466"/>
                      <a:pt x="31932" y="7708"/>
                    </a:cubicBezTo>
                    <a:cubicBezTo>
                      <a:pt x="33278" y="9985"/>
                      <a:pt x="33968" y="12365"/>
                      <a:pt x="33968" y="14883"/>
                    </a:cubicBezTo>
                    <a:cubicBezTo>
                      <a:pt x="33968" y="17298"/>
                      <a:pt x="33312" y="19505"/>
                      <a:pt x="32036" y="21437"/>
                    </a:cubicBezTo>
                    <a:cubicBezTo>
                      <a:pt x="30724" y="23438"/>
                      <a:pt x="28826" y="24990"/>
                      <a:pt x="26307" y="26163"/>
                    </a:cubicBezTo>
                    <a:cubicBezTo>
                      <a:pt x="29585" y="26922"/>
                      <a:pt x="32139" y="28508"/>
                      <a:pt x="33968" y="30888"/>
                    </a:cubicBezTo>
                    <a:cubicBezTo>
                      <a:pt x="35797" y="33303"/>
                      <a:pt x="36694" y="36304"/>
                      <a:pt x="36729" y="39857"/>
                    </a:cubicBezTo>
                    <a:cubicBezTo>
                      <a:pt x="36694" y="44755"/>
                      <a:pt x="34934" y="48860"/>
                      <a:pt x="31414" y="52206"/>
                    </a:cubicBezTo>
                    <a:cubicBezTo>
                      <a:pt x="27860" y="55586"/>
                      <a:pt x="23374" y="57242"/>
                      <a:pt x="17956" y="57276"/>
                    </a:cubicBezTo>
                    <a:cubicBezTo>
                      <a:pt x="13056" y="57242"/>
                      <a:pt x="8984" y="55828"/>
                      <a:pt x="5775" y="52930"/>
                    </a:cubicBezTo>
                    <a:cubicBezTo>
                      <a:pt x="2531" y="50033"/>
                      <a:pt x="702" y="46238"/>
                      <a:pt x="288" y="4158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6" name="Graphic 2">
              <a:extLst>
                <a:ext uri="{FF2B5EF4-FFF2-40B4-BE49-F238E27FC236}">
                  <a16:creationId xmlns:a16="http://schemas.microsoft.com/office/drawing/2014/main" id="{6EBB4EEB-97C0-125A-BA10-AA8A3D1460CA}"/>
                </a:ext>
              </a:extLst>
            </p:cNvPr>
            <p:cNvGrpSpPr/>
            <p:nvPr/>
          </p:nvGrpSpPr>
          <p:grpSpPr>
            <a:xfrm>
              <a:off x="3298262" y="5184780"/>
              <a:ext cx="166844" cy="56811"/>
              <a:chOff x="3298262" y="5184780"/>
              <a:chExt cx="166844" cy="56811"/>
            </a:xfrm>
          </p:grpSpPr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6AAA82D-9F2E-D57F-6461-C693DFEACC43}"/>
                  </a:ext>
                </a:extLst>
              </p:cNvPr>
              <p:cNvSpPr/>
              <p:nvPr/>
            </p:nvSpPr>
            <p:spPr>
              <a:xfrm>
                <a:off x="3298262" y="5184780"/>
                <a:ext cx="36796" cy="55845"/>
              </a:xfrm>
              <a:custGeom>
                <a:avLst/>
                <a:gdLst>
                  <a:gd name="connsiteX0" fmla="*/ 37097 w 36796"/>
                  <a:gd name="connsiteY0" fmla="*/ 49722 h 55845"/>
                  <a:gd name="connsiteX1" fmla="*/ 37097 w 36796"/>
                  <a:gd name="connsiteY1" fmla="*/ 56276 h 55845"/>
                  <a:gd name="connsiteX2" fmla="*/ 311 w 36796"/>
                  <a:gd name="connsiteY2" fmla="*/ 56276 h 55845"/>
                  <a:gd name="connsiteX3" fmla="*/ 1104 w 36796"/>
                  <a:gd name="connsiteY3" fmla="*/ 51516 h 55845"/>
                  <a:gd name="connsiteX4" fmla="*/ 5590 w 36796"/>
                  <a:gd name="connsiteY4" fmla="*/ 44134 h 55845"/>
                  <a:gd name="connsiteX5" fmla="*/ 14563 w 36796"/>
                  <a:gd name="connsiteY5" fmla="*/ 35718 h 55845"/>
                  <a:gd name="connsiteX6" fmla="*/ 26813 w 36796"/>
                  <a:gd name="connsiteY6" fmla="*/ 23921 h 55845"/>
                  <a:gd name="connsiteX7" fmla="*/ 29988 w 36796"/>
                  <a:gd name="connsiteY7" fmla="*/ 15711 h 55845"/>
                  <a:gd name="connsiteX8" fmla="*/ 27089 w 36796"/>
                  <a:gd name="connsiteY8" fmla="*/ 8881 h 55845"/>
                  <a:gd name="connsiteX9" fmla="*/ 19532 w 36796"/>
                  <a:gd name="connsiteY9" fmla="*/ 6087 h 55845"/>
                  <a:gd name="connsiteX10" fmla="*/ 11629 w 36796"/>
                  <a:gd name="connsiteY10" fmla="*/ 9054 h 55845"/>
                  <a:gd name="connsiteX11" fmla="*/ 8627 w 36796"/>
                  <a:gd name="connsiteY11" fmla="*/ 17229 h 55845"/>
                  <a:gd name="connsiteX12" fmla="*/ 1622 w 36796"/>
                  <a:gd name="connsiteY12" fmla="*/ 16504 h 55845"/>
                  <a:gd name="connsiteX13" fmla="*/ 7040 w 36796"/>
                  <a:gd name="connsiteY13" fmla="*/ 4569 h 55845"/>
                  <a:gd name="connsiteX14" fmla="*/ 19670 w 36796"/>
                  <a:gd name="connsiteY14" fmla="*/ 430 h 55845"/>
                  <a:gd name="connsiteX15" fmla="*/ 32334 w 36796"/>
                  <a:gd name="connsiteY15" fmla="*/ 4880 h 55845"/>
                  <a:gd name="connsiteX16" fmla="*/ 37028 w 36796"/>
                  <a:gd name="connsiteY16" fmla="*/ 15849 h 55845"/>
                  <a:gd name="connsiteX17" fmla="*/ 35647 w 36796"/>
                  <a:gd name="connsiteY17" fmla="*/ 22437 h 55845"/>
                  <a:gd name="connsiteX18" fmla="*/ 31127 w 36796"/>
                  <a:gd name="connsiteY18" fmla="*/ 29233 h 55845"/>
                  <a:gd name="connsiteX19" fmla="*/ 20602 w 36796"/>
                  <a:gd name="connsiteY19" fmla="*/ 38995 h 55845"/>
                  <a:gd name="connsiteX20" fmla="*/ 12665 w 36796"/>
                  <a:gd name="connsiteY20" fmla="*/ 46031 h 55845"/>
                  <a:gd name="connsiteX21" fmla="*/ 9800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097" y="49722"/>
                    </a:moveTo>
                    <a:lnTo>
                      <a:pt x="37097" y="56276"/>
                    </a:lnTo>
                    <a:lnTo>
                      <a:pt x="311" y="56276"/>
                    </a:lnTo>
                    <a:cubicBezTo>
                      <a:pt x="242" y="54620"/>
                      <a:pt x="518" y="53034"/>
                      <a:pt x="1104" y="51516"/>
                    </a:cubicBezTo>
                    <a:cubicBezTo>
                      <a:pt x="2036" y="49032"/>
                      <a:pt x="3520" y="46583"/>
                      <a:pt x="5590" y="44134"/>
                    </a:cubicBezTo>
                    <a:cubicBezTo>
                      <a:pt x="7626" y="41720"/>
                      <a:pt x="10629" y="38926"/>
                      <a:pt x="14563" y="35718"/>
                    </a:cubicBezTo>
                    <a:cubicBezTo>
                      <a:pt x="20602" y="30785"/>
                      <a:pt x="24674" y="26853"/>
                      <a:pt x="26813" y="23921"/>
                    </a:cubicBezTo>
                    <a:cubicBezTo>
                      <a:pt x="28884" y="21058"/>
                      <a:pt x="29953" y="18298"/>
                      <a:pt x="29988" y="15711"/>
                    </a:cubicBezTo>
                    <a:cubicBezTo>
                      <a:pt x="29953" y="13020"/>
                      <a:pt x="28987" y="10744"/>
                      <a:pt x="27089" y="8881"/>
                    </a:cubicBezTo>
                    <a:cubicBezTo>
                      <a:pt x="25122" y="7019"/>
                      <a:pt x="22603" y="6087"/>
                      <a:pt x="19532" y="6087"/>
                    </a:cubicBezTo>
                    <a:cubicBezTo>
                      <a:pt x="16219" y="6087"/>
                      <a:pt x="13596" y="7088"/>
                      <a:pt x="11629" y="9054"/>
                    </a:cubicBezTo>
                    <a:cubicBezTo>
                      <a:pt x="9628" y="11020"/>
                      <a:pt x="8627" y="13745"/>
                      <a:pt x="8627" y="17229"/>
                    </a:cubicBezTo>
                    <a:lnTo>
                      <a:pt x="1622" y="16504"/>
                    </a:lnTo>
                    <a:cubicBezTo>
                      <a:pt x="2071" y="11296"/>
                      <a:pt x="3865" y="7329"/>
                      <a:pt x="7040" y="4569"/>
                    </a:cubicBezTo>
                    <a:cubicBezTo>
                      <a:pt x="10146" y="1844"/>
                      <a:pt x="14356" y="465"/>
                      <a:pt x="19670" y="430"/>
                    </a:cubicBezTo>
                    <a:cubicBezTo>
                      <a:pt x="24984" y="465"/>
                      <a:pt x="29229" y="1948"/>
                      <a:pt x="32334" y="4880"/>
                    </a:cubicBezTo>
                    <a:cubicBezTo>
                      <a:pt x="35440" y="7846"/>
                      <a:pt x="36993" y="11503"/>
                      <a:pt x="37028" y="15849"/>
                    </a:cubicBezTo>
                    <a:cubicBezTo>
                      <a:pt x="36993" y="18126"/>
                      <a:pt x="36545" y="20299"/>
                      <a:pt x="35647" y="22437"/>
                    </a:cubicBezTo>
                    <a:cubicBezTo>
                      <a:pt x="34750" y="24576"/>
                      <a:pt x="33232" y="26853"/>
                      <a:pt x="31127" y="29233"/>
                    </a:cubicBezTo>
                    <a:cubicBezTo>
                      <a:pt x="28987" y="31613"/>
                      <a:pt x="25467" y="34855"/>
                      <a:pt x="20602" y="38995"/>
                    </a:cubicBezTo>
                    <a:cubicBezTo>
                      <a:pt x="16461" y="42444"/>
                      <a:pt x="13838" y="44790"/>
                      <a:pt x="12665" y="46031"/>
                    </a:cubicBezTo>
                    <a:cubicBezTo>
                      <a:pt x="11491" y="47273"/>
                      <a:pt x="10525" y="48515"/>
                      <a:pt x="9800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6DE2BA9-499E-1D70-9BEE-666E05B95964}"/>
                  </a:ext>
                </a:extLst>
              </p:cNvPr>
              <p:cNvSpPr/>
              <p:nvPr/>
            </p:nvSpPr>
            <p:spPr>
              <a:xfrm>
                <a:off x="3342403" y="5184780"/>
                <a:ext cx="36269" cy="56811"/>
              </a:xfrm>
              <a:custGeom>
                <a:avLst/>
                <a:gdLst>
                  <a:gd name="connsiteX0" fmla="*/ 306 w 36269"/>
                  <a:gd name="connsiteY0" fmla="*/ 28853 h 56811"/>
                  <a:gd name="connsiteX1" fmla="*/ 2308 w 36269"/>
                  <a:gd name="connsiteY1" fmla="*/ 12986 h 56811"/>
                  <a:gd name="connsiteX2" fmla="*/ 8347 w 36269"/>
                  <a:gd name="connsiteY2" fmla="*/ 3707 h 56811"/>
                  <a:gd name="connsiteX3" fmla="*/ 18423 w 36269"/>
                  <a:gd name="connsiteY3" fmla="*/ 430 h 56811"/>
                  <a:gd name="connsiteX4" fmla="*/ 26291 w 36269"/>
                  <a:gd name="connsiteY4" fmla="*/ 2224 h 56811"/>
                  <a:gd name="connsiteX5" fmla="*/ 31847 w 36269"/>
                  <a:gd name="connsiteY5" fmla="*/ 7432 h 56811"/>
                  <a:gd name="connsiteX6" fmla="*/ 35298 w 36269"/>
                  <a:gd name="connsiteY6" fmla="*/ 15711 h 56811"/>
                  <a:gd name="connsiteX7" fmla="*/ 36575 w 36269"/>
                  <a:gd name="connsiteY7" fmla="*/ 28853 h 56811"/>
                  <a:gd name="connsiteX8" fmla="*/ 34539 w 36269"/>
                  <a:gd name="connsiteY8" fmla="*/ 44652 h 56811"/>
                  <a:gd name="connsiteX9" fmla="*/ 28534 w 36269"/>
                  <a:gd name="connsiteY9" fmla="*/ 53965 h 56811"/>
                  <a:gd name="connsiteX10" fmla="*/ 18423 w 36269"/>
                  <a:gd name="connsiteY10" fmla="*/ 57242 h 56811"/>
                  <a:gd name="connsiteX11" fmla="*/ 5793 w 36269"/>
                  <a:gd name="connsiteY11" fmla="*/ 51447 h 56811"/>
                  <a:gd name="connsiteX12" fmla="*/ 306 w 36269"/>
                  <a:gd name="connsiteY12" fmla="*/ 28853 h 56811"/>
                  <a:gd name="connsiteX13" fmla="*/ 7312 w 36269"/>
                  <a:gd name="connsiteY13" fmla="*/ 28853 h 56811"/>
                  <a:gd name="connsiteX14" fmla="*/ 10521 w 36269"/>
                  <a:gd name="connsiteY14" fmla="*/ 47101 h 56811"/>
                  <a:gd name="connsiteX15" fmla="*/ 18423 w 36269"/>
                  <a:gd name="connsiteY15" fmla="*/ 51619 h 56811"/>
                  <a:gd name="connsiteX16" fmla="*/ 26360 w 36269"/>
                  <a:gd name="connsiteY16" fmla="*/ 47066 h 56811"/>
                  <a:gd name="connsiteX17" fmla="*/ 29570 w 36269"/>
                  <a:gd name="connsiteY17" fmla="*/ 28853 h 56811"/>
                  <a:gd name="connsiteX18" fmla="*/ 26360 w 36269"/>
                  <a:gd name="connsiteY18" fmla="*/ 10606 h 56811"/>
                  <a:gd name="connsiteX19" fmla="*/ 18354 w 36269"/>
                  <a:gd name="connsiteY19" fmla="*/ 6087 h 56811"/>
                  <a:gd name="connsiteX20" fmla="*/ 10831 w 36269"/>
                  <a:gd name="connsiteY20" fmla="*/ 10054 h 56811"/>
                  <a:gd name="connsiteX21" fmla="*/ 7312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306" y="28853"/>
                    </a:moveTo>
                    <a:cubicBezTo>
                      <a:pt x="272" y="22299"/>
                      <a:pt x="928" y="17022"/>
                      <a:pt x="2308" y="12986"/>
                    </a:cubicBezTo>
                    <a:cubicBezTo>
                      <a:pt x="3619" y="8985"/>
                      <a:pt x="5655" y="5880"/>
                      <a:pt x="8347" y="3707"/>
                    </a:cubicBezTo>
                    <a:cubicBezTo>
                      <a:pt x="11004" y="1534"/>
                      <a:pt x="14351" y="465"/>
                      <a:pt x="18423" y="430"/>
                    </a:cubicBezTo>
                    <a:cubicBezTo>
                      <a:pt x="21391" y="465"/>
                      <a:pt x="24014" y="1051"/>
                      <a:pt x="26291" y="2224"/>
                    </a:cubicBezTo>
                    <a:cubicBezTo>
                      <a:pt x="28534" y="3431"/>
                      <a:pt x="30398" y="5156"/>
                      <a:pt x="31847" y="7432"/>
                    </a:cubicBezTo>
                    <a:cubicBezTo>
                      <a:pt x="33297" y="9709"/>
                      <a:pt x="34435" y="12469"/>
                      <a:pt x="35298" y="15711"/>
                    </a:cubicBezTo>
                    <a:cubicBezTo>
                      <a:pt x="36126" y="18954"/>
                      <a:pt x="36540" y="23334"/>
                      <a:pt x="36575" y="28853"/>
                    </a:cubicBezTo>
                    <a:cubicBezTo>
                      <a:pt x="36540" y="35373"/>
                      <a:pt x="35885" y="40650"/>
                      <a:pt x="34539" y="44652"/>
                    </a:cubicBezTo>
                    <a:cubicBezTo>
                      <a:pt x="33193" y="48687"/>
                      <a:pt x="31191" y="51792"/>
                      <a:pt x="28534" y="53965"/>
                    </a:cubicBezTo>
                    <a:cubicBezTo>
                      <a:pt x="25843" y="56138"/>
                      <a:pt x="22461" y="57207"/>
                      <a:pt x="18423" y="57242"/>
                    </a:cubicBezTo>
                    <a:cubicBezTo>
                      <a:pt x="13040" y="57207"/>
                      <a:pt x="8830" y="55310"/>
                      <a:pt x="5793" y="51447"/>
                    </a:cubicBezTo>
                    <a:cubicBezTo>
                      <a:pt x="2101" y="46859"/>
                      <a:pt x="272" y="39305"/>
                      <a:pt x="306" y="28853"/>
                    </a:cubicBezTo>
                    <a:close/>
                    <a:moveTo>
                      <a:pt x="7312" y="28853"/>
                    </a:moveTo>
                    <a:cubicBezTo>
                      <a:pt x="7312" y="37994"/>
                      <a:pt x="8381" y="44100"/>
                      <a:pt x="10521" y="47101"/>
                    </a:cubicBezTo>
                    <a:cubicBezTo>
                      <a:pt x="12660" y="50136"/>
                      <a:pt x="15283" y="51619"/>
                      <a:pt x="18423" y="51619"/>
                    </a:cubicBezTo>
                    <a:cubicBezTo>
                      <a:pt x="21564" y="51619"/>
                      <a:pt x="24221" y="50102"/>
                      <a:pt x="26360" y="47066"/>
                    </a:cubicBezTo>
                    <a:cubicBezTo>
                      <a:pt x="28500" y="44031"/>
                      <a:pt x="29570" y="37960"/>
                      <a:pt x="29570" y="28853"/>
                    </a:cubicBezTo>
                    <a:cubicBezTo>
                      <a:pt x="29570" y="19678"/>
                      <a:pt x="28500" y="13607"/>
                      <a:pt x="26360" y="10606"/>
                    </a:cubicBezTo>
                    <a:cubicBezTo>
                      <a:pt x="24221" y="7605"/>
                      <a:pt x="21529" y="6087"/>
                      <a:pt x="18354" y="6087"/>
                    </a:cubicBezTo>
                    <a:cubicBezTo>
                      <a:pt x="15180" y="6087"/>
                      <a:pt x="12695" y="7432"/>
                      <a:pt x="10831" y="10054"/>
                    </a:cubicBezTo>
                    <a:cubicBezTo>
                      <a:pt x="8485" y="13503"/>
                      <a:pt x="7312" y="19747"/>
                      <a:pt x="7312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293D1235-C17A-D458-3BDD-10B03499646B}"/>
                  </a:ext>
                </a:extLst>
              </p:cNvPr>
              <p:cNvSpPr/>
              <p:nvPr/>
            </p:nvSpPr>
            <p:spPr>
              <a:xfrm>
                <a:off x="3390850" y="5184780"/>
                <a:ext cx="20497" cy="55845"/>
              </a:xfrm>
              <a:custGeom>
                <a:avLst/>
                <a:gdLst>
                  <a:gd name="connsiteX0" fmla="*/ 20808 w 20497"/>
                  <a:gd name="connsiteY0" fmla="*/ 56276 h 55845"/>
                  <a:gd name="connsiteX1" fmla="*/ 13975 w 20497"/>
                  <a:gd name="connsiteY1" fmla="*/ 56276 h 55845"/>
                  <a:gd name="connsiteX2" fmla="*/ 13975 w 20497"/>
                  <a:gd name="connsiteY2" fmla="*/ 12745 h 55845"/>
                  <a:gd name="connsiteX3" fmla="*/ 7522 w 20497"/>
                  <a:gd name="connsiteY3" fmla="*/ 17470 h 55845"/>
                  <a:gd name="connsiteX4" fmla="*/ 310 w 20497"/>
                  <a:gd name="connsiteY4" fmla="*/ 20989 h 55845"/>
                  <a:gd name="connsiteX5" fmla="*/ 310 w 20497"/>
                  <a:gd name="connsiteY5" fmla="*/ 14400 h 55845"/>
                  <a:gd name="connsiteX6" fmla="*/ 10317 w 20497"/>
                  <a:gd name="connsiteY6" fmla="*/ 7881 h 55845"/>
                  <a:gd name="connsiteX7" fmla="*/ 16425 w 20497"/>
                  <a:gd name="connsiteY7" fmla="*/ 430 h 55845"/>
                  <a:gd name="connsiteX8" fmla="*/ 20808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808" y="56276"/>
                    </a:moveTo>
                    <a:lnTo>
                      <a:pt x="13975" y="56276"/>
                    </a:lnTo>
                    <a:lnTo>
                      <a:pt x="13975" y="12745"/>
                    </a:lnTo>
                    <a:cubicBezTo>
                      <a:pt x="12319" y="14331"/>
                      <a:pt x="10179" y="15883"/>
                      <a:pt x="7522" y="17470"/>
                    </a:cubicBezTo>
                    <a:cubicBezTo>
                      <a:pt x="4831" y="19057"/>
                      <a:pt x="2415" y="20230"/>
                      <a:pt x="310" y="20989"/>
                    </a:cubicBezTo>
                    <a:lnTo>
                      <a:pt x="310" y="14400"/>
                    </a:lnTo>
                    <a:cubicBezTo>
                      <a:pt x="4106" y="12641"/>
                      <a:pt x="7453" y="10468"/>
                      <a:pt x="10317" y="7881"/>
                    </a:cubicBezTo>
                    <a:cubicBezTo>
                      <a:pt x="13182" y="5328"/>
                      <a:pt x="15218" y="2845"/>
                      <a:pt x="16425" y="430"/>
                    </a:cubicBezTo>
                    <a:lnTo>
                      <a:pt x="20808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CDDE408D-8C66-7183-010E-6A5486625ADF}"/>
                  </a:ext>
                </a:extLst>
              </p:cNvPr>
              <p:cNvSpPr/>
              <p:nvPr/>
            </p:nvSpPr>
            <p:spPr>
              <a:xfrm>
                <a:off x="3426630" y="5184987"/>
                <a:ext cx="38476" cy="55638"/>
              </a:xfrm>
              <a:custGeom>
                <a:avLst/>
                <a:gdLst>
                  <a:gd name="connsiteX0" fmla="*/ 24436 w 38476"/>
                  <a:gd name="connsiteY0" fmla="*/ 56069 h 55638"/>
                  <a:gd name="connsiteX1" fmla="*/ 24436 w 38476"/>
                  <a:gd name="connsiteY1" fmla="*/ 42754 h 55638"/>
                  <a:gd name="connsiteX2" fmla="*/ 315 w 38476"/>
                  <a:gd name="connsiteY2" fmla="*/ 42754 h 55638"/>
                  <a:gd name="connsiteX3" fmla="*/ 315 w 38476"/>
                  <a:gd name="connsiteY3" fmla="*/ 36476 h 55638"/>
                  <a:gd name="connsiteX4" fmla="*/ 25713 w 38476"/>
                  <a:gd name="connsiteY4" fmla="*/ 430 h 55638"/>
                  <a:gd name="connsiteX5" fmla="*/ 31269 w 38476"/>
                  <a:gd name="connsiteY5" fmla="*/ 430 h 55638"/>
                  <a:gd name="connsiteX6" fmla="*/ 31269 w 38476"/>
                  <a:gd name="connsiteY6" fmla="*/ 36476 h 55638"/>
                  <a:gd name="connsiteX7" fmla="*/ 38792 w 38476"/>
                  <a:gd name="connsiteY7" fmla="*/ 36476 h 55638"/>
                  <a:gd name="connsiteX8" fmla="*/ 38792 w 38476"/>
                  <a:gd name="connsiteY8" fmla="*/ 42754 h 55638"/>
                  <a:gd name="connsiteX9" fmla="*/ 31269 w 38476"/>
                  <a:gd name="connsiteY9" fmla="*/ 42754 h 55638"/>
                  <a:gd name="connsiteX10" fmla="*/ 31269 w 38476"/>
                  <a:gd name="connsiteY10" fmla="*/ 56069 h 55638"/>
                  <a:gd name="connsiteX11" fmla="*/ 24436 w 38476"/>
                  <a:gd name="connsiteY11" fmla="*/ 36476 h 55638"/>
                  <a:gd name="connsiteX12" fmla="*/ 24436 w 38476"/>
                  <a:gd name="connsiteY12" fmla="*/ 11399 h 55638"/>
                  <a:gd name="connsiteX13" fmla="*/ 7010 w 38476"/>
                  <a:gd name="connsiteY13" fmla="*/ 36476 h 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476" h="55638">
                    <a:moveTo>
                      <a:pt x="24436" y="56069"/>
                    </a:moveTo>
                    <a:lnTo>
                      <a:pt x="24436" y="42754"/>
                    </a:lnTo>
                    <a:lnTo>
                      <a:pt x="315" y="42754"/>
                    </a:lnTo>
                    <a:lnTo>
                      <a:pt x="315" y="36476"/>
                    </a:lnTo>
                    <a:lnTo>
                      <a:pt x="25713" y="430"/>
                    </a:lnTo>
                    <a:lnTo>
                      <a:pt x="31269" y="430"/>
                    </a:lnTo>
                    <a:lnTo>
                      <a:pt x="31269" y="36476"/>
                    </a:lnTo>
                    <a:lnTo>
                      <a:pt x="38792" y="36476"/>
                    </a:lnTo>
                    <a:lnTo>
                      <a:pt x="38792" y="42754"/>
                    </a:lnTo>
                    <a:lnTo>
                      <a:pt x="31269" y="42754"/>
                    </a:lnTo>
                    <a:lnTo>
                      <a:pt x="31269" y="56069"/>
                    </a:lnTo>
                    <a:close/>
                    <a:moveTo>
                      <a:pt x="24436" y="36476"/>
                    </a:moveTo>
                    <a:lnTo>
                      <a:pt x="24436" y="11399"/>
                    </a:lnTo>
                    <a:lnTo>
                      <a:pt x="7010" y="36476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1" name="Graphic 2">
              <a:extLst>
                <a:ext uri="{FF2B5EF4-FFF2-40B4-BE49-F238E27FC236}">
                  <a16:creationId xmlns:a16="http://schemas.microsoft.com/office/drawing/2014/main" id="{B9A02CCB-EE87-4404-BE0B-99947E6C096D}"/>
                </a:ext>
              </a:extLst>
            </p:cNvPr>
            <p:cNvGrpSpPr/>
            <p:nvPr/>
          </p:nvGrpSpPr>
          <p:grpSpPr>
            <a:xfrm>
              <a:off x="3538269" y="5184780"/>
              <a:ext cx="167500" cy="56811"/>
              <a:chOff x="3538269" y="5184780"/>
              <a:chExt cx="167500" cy="56811"/>
            </a:xfrm>
          </p:grpSpPr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AE4E6DA-83F8-9845-692D-E34A42F21639}"/>
                  </a:ext>
                </a:extLst>
              </p:cNvPr>
              <p:cNvSpPr/>
              <p:nvPr/>
            </p:nvSpPr>
            <p:spPr>
              <a:xfrm>
                <a:off x="3538269" y="5184780"/>
                <a:ext cx="36796" cy="55845"/>
              </a:xfrm>
              <a:custGeom>
                <a:avLst/>
                <a:gdLst>
                  <a:gd name="connsiteX0" fmla="*/ 37124 w 36796"/>
                  <a:gd name="connsiteY0" fmla="*/ 49722 h 55845"/>
                  <a:gd name="connsiteX1" fmla="*/ 37124 w 36796"/>
                  <a:gd name="connsiteY1" fmla="*/ 56276 h 55845"/>
                  <a:gd name="connsiteX2" fmla="*/ 338 w 36796"/>
                  <a:gd name="connsiteY2" fmla="*/ 56276 h 55845"/>
                  <a:gd name="connsiteX3" fmla="*/ 1132 w 36796"/>
                  <a:gd name="connsiteY3" fmla="*/ 51516 h 55845"/>
                  <a:gd name="connsiteX4" fmla="*/ 5618 w 36796"/>
                  <a:gd name="connsiteY4" fmla="*/ 44134 h 55845"/>
                  <a:gd name="connsiteX5" fmla="*/ 14590 w 36796"/>
                  <a:gd name="connsiteY5" fmla="*/ 35718 h 55845"/>
                  <a:gd name="connsiteX6" fmla="*/ 26840 w 36796"/>
                  <a:gd name="connsiteY6" fmla="*/ 23921 h 55845"/>
                  <a:gd name="connsiteX7" fmla="*/ 30015 w 36796"/>
                  <a:gd name="connsiteY7" fmla="*/ 15711 h 55845"/>
                  <a:gd name="connsiteX8" fmla="*/ 27116 w 36796"/>
                  <a:gd name="connsiteY8" fmla="*/ 8881 h 55845"/>
                  <a:gd name="connsiteX9" fmla="*/ 19559 w 36796"/>
                  <a:gd name="connsiteY9" fmla="*/ 6087 h 55845"/>
                  <a:gd name="connsiteX10" fmla="*/ 11657 w 36796"/>
                  <a:gd name="connsiteY10" fmla="*/ 9054 h 55845"/>
                  <a:gd name="connsiteX11" fmla="*/ 8654 w 36796"/>
                  <a:gd name="connsiteY11" fmla="*/ 17229 h 55845"/>
                  <a:gd name="connsiteX12" fmla="*/ 1649 w 36796"/>
                  <a:gd name="connsiteY12" fmla="*/ 16504 h 55845"/>
                  <a:gd name="connsiteX13" fmla="*/ 7067 w 36796"/>
                  <a:gd name="connsiteY13" fmla="*/ 4569 h 55845"/>
                  <a:gd name="connsiteX14" fmla="*/ 19697 w 36796"/>
                  <a:gd name="connsiteY14" fmla="*/ 430 h 55845"/>
                  <a:gd name="connsiteX15" fmla="*/ 32362 w 36796"/>
                  <a:gd name="connsiteY15" fmla="*/ 4880 h 55845"/>
                  <a:gd name="connsiteX16" fmla="*/ 37055 w 36796"/>
                  <a:gd name="connsiteY16" fmla="*/ 15849 h 55845"/>
                  <a:gd name="connsiteX17" fmla="*/ 35674 w 36796"/>
                  <a:gd name="connsiteY17" fmla="*/ 22437 h 55845"/>
                  <a:gd name="connsiteX18" fmla="*/ 31154 w 36796"/>
                  <a:gd name="connsiteY18" fmla="*/ 29233 h 55845"/>
                  <a:gd name="connsiteX19" fmla="*/ 20629 w 36796"/>
                  <a:gd name="connsiteY19" fmla="*/ 38995 h 55845"/>
                  <a:gd name="connsiteX20" fmla="*/ 12692 w 36796"/>
                  <a:gd name="connsiteY20" fmla="*/ 46031 h 55845"/>
                  <a:gd name="connsiteX21" fmla="*/ 9828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124" y="49722"/>
                    </a:moveTo>
                    <a:lnTo>
                      <a:pt x="37124" y="56276"/>
                    </a:lnTo>
                    <a:lnTo>
                      <a:pt x="338" y="56276"/>
                    </a:lnTo>
                    <a:cubicBezTo>
                      <a:pt x="269" y="54620"/>
                      <a:pt x="545" y="53034"/>
                      <a:pt x="1132" y="51516"/>
                    </a:cubicBezTo>
                    <a:cubicBezTo>
                      <a:pt x="2063" y="49032"/>
                      <a:pt x="3547" y="46583"/>
                      <a:pt x="5618" y="44134"/>
                    </a:cubicBezTo>
                    <a:cubicBezTo>
                      <a:pt x="7654" y="41720"/>
                      <a:pt x="10656" y="38926"/>
                      <a:pt x="14590" y="35718"/>
                    </a:cubicBezTo>
                    <a:cubicBezTo>
                      <a:pt x="20629" y="30785"/>
                      <a:pt x="24701" y="26853"/>
                      <a:pt x="26840" y="23921"/>
                    </a:cubicBezTo>
                    <a:cubicBezTo>
                      <a:pt x="28911" y="21058"/>
                      <a:pt x="29981" y="18298"/>
                      <a:pt x="30015" y="15711"/>
                    </a:cubicBezTo>
                    <a:cubicBezTo>
                      <a:pt x="29981" y="13020"/>
                      <a:pt x="29014" y="10744"/>
                      <a:pt x="27116" y="8881"/>
                    </a:cubicBezTo>
                    <a:cubicBezTo>
                      <a:pt x="25149" y="7019"/>
                      <a:pt x="22630" y="6087"/>
                      <a:pt x="19559" y="6087"/>
                    </a:cubicBezTo>
                    <a:cubicBezTo>
                      <a:pt x="16246" y="6087"/>
                      <a:pt x="13624" y="7088"/>
                      <a:pt x="11657" y="9054"/>
                    </a:cubicBezTo>
                    <a:cubicBezTo>
                      <a:pt x="9655" y="11020"/>
                      <a:pt x="8654" y="13745"/>
                      <a:pt x="8654" y="17229"/>
                    </a:cubicBezTo>
                    <a:lnTo>
                      <a:pt x="1649" y="16504"/>
                    </a:lnTo>
                    <a:cubicBezTo>
                      <a:pt x="2098" y="11296"/>
                      <a:pt x="3892" y="7329"/>
                      <a:pt x="7067" y="4569"/>
                    </a:cubicBezTo>
                    <a:cubicBezTo>
                      <a:pt x="10173" y="1844"/>
                      <a:pt x="14383" y="465"/>
                      <a:pt x="19697" y="430"/>
                    </a:cubicBezTo>
                    <a:cubicBezTo>
                      <a:pt x="25011" y="465"/>
                      <a:pt x="29256" y="1948"/>
                      <a:pt x="32362" y="4880"/>
                    </a:cubicBezTo>
                    <a:cubicBezTo>
                      <a:pt x="35467" y="7846"/>
                      <a:pt x="37020" y="11503"/>
                      <a:pt x="37055" y="15849"/>
                    </a:cubicBezTo>
                    <a:cubicBezTo>
                      <a:pt x="37020" y="18126"/>
                      <a:pt x="36572" y="20299"/>
                      <a:pt x="35674" y="22437"/>
                    </a:cubicBezTo>
                    <a:cubicBezTo>
                      <a:pt x="34777" y="24576"/>
                      <a:pt x="33259" y="26853"/>
                      <a:pt x="31154" y="29233"/>
                    </a:cubicBezTo>
                    <a:cubicBezTo>
                      <a:pt x="29014" y="31613"/>
                      <a:pt x="25494" y="34855"/>
                      <a:pt x="20629" y="38995"/>
                    </a:cubicBezTo>
                    <a:cubicBezTo>
                      <a:pt x="16488" y="42444"/>
                      <a:pt x="13865" y="44790"/>
                      <a:pt x="12692" y="46031"/>
                    </a:cubicBezTo>
                    <a:cubicBezTo>
                      <a:pt x="11519" y="47273"/>
                      <a:pt x="10552" y="48515"/>
                      <a:pt x="9828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6D0C53B9-4C46-3CB4-AEB8-F74F97925E40}"/>
                  </a:ext>
                </a:extLst>
              </p:cNvPr>
              <p:cNvSpPr/>
              <p:nvPr/>
            </p:nvSpPr>
            <p:spPr>
              <a:xfrm>
                <a:off x="3582410" y="5184780"/>
                <a:ext cx="36269" cy="56811"/>
              </a:xfrm>
              <a:custGeom>
                <a:avLst/>
                <a:gdLst>
                  <a:gd name="connsiteX0" fmla="*/ 334 w 36269"/>
                  <a:gd name="connsiteY0" fmla="*/ 28853 h 56811"/>
                  <a:gd name="connsiteX1" fmla="*/ 2335 w 36269"/>
                  <a:gd name="connsiteY1" fmla="*/ 12986 h 56811"/>
                  <a:gd name="connsiteX2" fmla="*/ 8374 w 36269"/>
                  <a:gd name="connsiteY2" fmla="*/ 3707 h 56811"/>
                  <a:gd name="connsiteX3" fmla="*/ 18451 w 36269"/>
                  <a:gd name="connsiteY3" fmla="*/ 430 h 56811"/>
                  <a:gd name="connsiteX4" fmla="*/ 26318 w 36269"/>
                  <a:gd name="connsiteY4" fmla="*/ 2224 h 56811"/>
                  <a:gd name="connsiteX5" fmla="*/ 31874 w 36269"/>
                  <a:gd name="connsiteY5" fmla="*/ 7432 h 56811"/>
                  <a:gd name="connsiteX6" fmla="*/ 35325 w 36269"/>
                  <a:gd name="connsiteY6" fmla="*/ 15711 h 56811"/>
                  <a:gd name="connsiteX7" fmla="*/ 36602 w 36269"/>
                  <a:gd name="connsiteY7" fmla="*/ 28853 h 56811"/>
                  <a:gd name="connsiteX8" fmla="*/ 34566 w 36269"/>
                  <a:gd name="connsiteY8" fmla="*/ 44652 h 56811"/>
                  <a:gd name="connsiteX9" fmla="*/ 28562 w 36269"/>
                  <a:gd name="connsiteY9" fmla="*/ 53965 h 56811"/>
                  <a:gd name="connsiteX10" fmla="*/ 18451 w 36269"/>
                  <a:gd name="connsiteY10" fmla="*/ 57242 h 56811"/>
                  <a:gd name="connsiteX11" fmla="*/ 5820 w 36269"/>
                  <a:gd name="connsiteY11" fmla="*/ 51447 h 56811"/>
                  <a:gd name="connsiteX12" fmla="*/ 334 w 36269"/>
                  <a:gd name="connsiteY12" fmla="*/ 28853 h 56811"/>
                  <a:gd name="connsiteX13" fmla="*/ 7339 w 36269"/>
                  <a:gd name="connsiteY13" fmla="*/ 28853 h 56811"/>
                  <a:gd name="connsiteX14" fmla="*/ 10548 w 36269"/>
                  <a:gd name="connsiteY14" fmla="*/ 47101 h 56811"/>
                  <a:gd name="connsiteX15" fmla="*/ 18451 w 36269"/>
                  <a:gd name="connsiteY15" fmla="*/ 51619 h 56811"/>
                  <a:gd name="connsiteX16" fmla="*/ 26388 w 36269"/>
                  <a:gd name="connsiteY16" fmla="*/ 47066 h 56811"/>
                  <a:gd name="connsiteX17" fmla="*/ 29597 w 36269"/>
                  <a:gd name="connsiteY17" fmla="*/ 28853 h 56811"/>
                  <a:gd name="connsiteX18" fmla="*/ 26388 w 36269"/>
                  <a:gd name="connsiteY18" fmla="*/ 10606 h 56811"/>
                  <a:gd name="connsiteX19" fmla="*/ 18382 w 36269"/>
                  <a:gd name="connsiteY19" fmla="*/ 6087 h 56811"/>
                  <a:gd name="connsiteX20" fmla="*/ 10859 w 36269"/>
                  <a:gd name="connsiteY20" fmla="*/ 10054 h 56811"/>
                  <a:gd name="connsiteX21" fmla="*/ 7339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334" y="28853"/>
                    </a:moveTo>
                    <a:cubicBezTo>
                      <a:pt x="299" y="22299"/>
                      <a:pt x="955" y="17022"/>
                      <a:pt x="2335" y="12986"/>
                    </a:cubicBezTo>
                    <a:cubicBezTo>
                      <a:pt x="3646" y="8985"/>
                      <a:pt x="5682" y="5880"/>
                      <a:pt x="8374" y="3707"/>
                    </a:cubicBezTo>
                    <a:cubicBezTo>
                      <a:pt x="11031" y="1534"/>
                      <a:pt x="14379" y="465"/>
                      <a:pt x="18451" y="430"/>
                    </a:cubicBezTo>
                    <a:cubicBezTo>
                      <a:pt x="21418" y="465"/>
                      <a:pt x="24041" y="1051"/>
                      <a:pt x="26318" y="2224"/>
                    </a:cubicBezTo>
                    <a:cubicBezTo>
                      <a:pt x="28562" y="3431"/>
                      <a:pt x="30425" y="5156"/>
                      <a:pt x="31874" y="7432"/>
                    </a:cubicBezTo>
                    <a:cubicBezTo>
                      <a:pt x="33324" y="9709"/>
                      <a:pt x="34462" y="12469"/>
                      <a:pt x="35325" y="15711"/>
                    </a:cubicBezTo>
                    <a:cubicBezTo>
                      <a:pt x="36153" y="18954"/>
                      <a:pt x="36567" y="23334"/>
                      <a:pt x="36602" y="28853"/>
                    </a:cubicBezTo>
                    <a:cubicBezTo>
                      <a:pt x="36567" y="35373"/>
                      <a:pt x="35912" y="40650"/>
                      <a:pt x="34566" y="44652"/>
                    </a:cubicBezTo>
                    <a:cubicBezTo>
                      <a:pt x="33220" y="48687"/>
                      <a:pt x="31219" y="51792"/>
                      <a:pt x="28562" y="53965"/>
                    </a:cubicBezTo>
                    <a:cubicBezTo>
                      <a:pt x="25870" y="56138"/>
                      <a:pt x="22488" y="57207"/>
                      <a:pt x="18451" y="57242"/>
                    </a:cubicBezTo>
                    <a:cubicBezTo>
                      <a:pt x="13067" y="57207"/>
                      <a:pt x="8857" y="55310"/>
                      <a:pt x="5820" y="51447"/>
                    </a:cubicBezTo>
                    <a:cubicBezTo>
                      <a:pt x="2128" y="46859"/>
                      <a:pt x="299" y="39305"/>
                      <a:pt x="334" y="28853"/>
                    </a:cubicBezTo>
                    <a:close/>
                    <a:moveTo>
                      <a:pt x="7339" y="28853"/>
                    </a:moveTo>
                    <a:cubicBezTo>
                      <a:pt x="7339" y="37994"/>
                      <a:pt x="8409" y="44100"/>
                      <a:pt x="10548" y="47101"/>
                    </a:cubicBezTo>
                    <a:cubicBezTo>
                      <a:pt x="12688" y="50136"/>
                      <a:pt x="15310" y="51619"/>
                      <a:pt x="18451" y="51619"/>
                    </a:cubicBezTo>
                    <a:cubicBezTo>
                      <a:pt x="21591" y="51619"/>
                      <a:pt x="24248" y="50102"/>
                      <a:pt x="26388" y="47066"/>
                    </a:cubicBezTo>
                    <a:cubicBezTo>
                      <a:pt x="28527" y="44031"/>
                      <a:pt x="29597" y="37960"/>
                      <a:pt x="29597" y="28853"/>
                    </a:cubicBezTo>
                    <a:cubicBezTo>
                      <a:pt x="29597" y="19678"/>
                      <a:pt x="28527" y="13607"/>
                      <a:pt x="26388" y="10606"/>
                    </a:cubicBezTo>
                    <a:cubicBezTo>
                      <a:pt x="24248" y="7605"/>
                      <a:pt x="21556" y="6087"/>
                      <a:pt x="18382" y="6087"/>
                    </a:cubicBezTo>
                    <a:cubicBezTo>
                      <a:pt x="15207" y="6087"/>
                      <a:pt x="12722" y="7432"/>
                      <a:pt x="10859" y="10054"/>
                    </a:cubicBezTo>
                    <a:cubicBezTo>
                      <a:pt x="8512" y="13503"/>
                      <a:pt x="7339" y="19747"/>
                      <a:pt x="7339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857B77B7-B462-6B63-C513-74C5190435E8}"/>
                  </a:ext>
                </a:extLst>
              </p:cNvPr>
              <p:cNvSpPr/>
              <p:nvPr/>
            </p:nvSpPr>
            <p:spPr>
              <a:xfrm>
                <a:off x="3630856" y="5184780"/>
                <a:ext cx="20497" cy="55845"/>
              </a:xfrm>
              <a:custGeom>
                <a:avLst/>
                <a:gdLst>
                  <a:gd name="connsiteX0" fmla="*/ 20835 w 20497"/>
                  <a:gd name="connsiteY0" fmla="*/ 56276 h 55845"/>
                  <a:gd name="connsiteX1" fmla="*/ 14003 w 20497"/>
                  <a:gd name="connsiteY1" fmla="*/ 56276 h 55845"/>
                  <a:gd name="connsiteX2" fmla="*/ 14003 w 20497"/>
                  <a:gd name="connsiteY2" fmla="*/ 12745 h 55845"/>
                  <a:gd name="connsiteX3" fmla="*/ 7549 w 20497"/>
                  <a:gd name="connsiteY3" fmla="*/ 17470 h 55845"/>
                  <a:gd name="connsiteX4" fmla="*/ 337 w 20497"/>
                  <a:gd name="connsiteY4" fmla="*/ 20989 h 55845"/>
                  <a:gd name="connsiteX5" fmla="*/ 337 w 20497"/>
                  <a:gd name="connsiteY5" fmla="*/ 14400 h 55845"/>
                  <a:gd name="connsiteX6" fmla="*/ 10345 w 20497"/>
                  <a:gd name="connsiteY6" fmla="*/ 7881 h 55845"/>
                  <a:gd name="connsiteX7" fmla="*/ 16453 w 20497"/>
                  <a:gd name="connsiteY7" fmla="*/ 430 h 55845"/>
                  <a:gd name="connsiteX8" fmla="*/ 20835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835" y="56276"/>
                    </a:moveTo>
                    <a:lnTo>
                      <a:pt x="14003" y="56276"/>
                    </a:lnTo>
                    <a:lnTo>
                      <a:pt x="14003" y="12745"/>
                    </a:lnTo>
                    <a:cubicBezTo>
                      <a:pt x="12346" y="14331"/>
                      <a:pt x="10207" y="15883"/>
                      <a:pt x="7549" y="17470"/>
                    </a:cubicBezTo>
                    <a:cubicBezTo>
                      <a:pt x="4858" y="19057"/>
                      <a:pt x="2442" y="20230"/>
                      <a:pt x="337" y="20989"/>
                    </a:cubicBezTo>
                    <a:lnTo>
                      <a:pt x="337" y="14400"/>
                    </a:lnTo>
                    <a:cubicBezTo>
                      <a:pt x="4133" y="12641"/>
                      <a:pt x="7480" y="10468"/>
                      <a:pt x="10345" y="7881"/>
                    </a:cubicBezTo>
                    <a:cubicBezTo>
                      <a:pt x="13209" y="5328"/>
                      <a:pt x="15245" y="2845"/>
                      <a:pt x="16453" y="430"/>
                    </a:cubicBezTo>
                    <a:lnTo>
                      <a:pt x="20835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5FEB3844-8F49-BAD6-4A49-C8DFE8916E3F}"/>
                  </a:ext>
                </a:extLst>
              </p:cNvPr>
              <p:cNvSpPr/>
              <p:nvPr/>
            </p:nvSpPr>
            <p:spPr>
              <a:xfrm>
                <a:off x="3668880" y="5185745"/>
                <a:ext cx="36889" cy="55845"/>
              </a:xfrm>
              <a:custGeom>
                <a:avLst/>
                <a:gdLst>
                  <a:gd name="connsiteX0" fmla="*/ 342 w 36889"/>
                  <a:gd name="connsiteY0" fmla="*/ 40754 h 55845"/>
                  <a:gd name="connsiteX1" fmla="*/ 7485 w 36889"/>
                  <a:gd name="connsiteY1" fmla="*/ 40133 h 55845"/>
                  <a:gd name="connsiteX2" fmla="*/ 11178 w 36889"/>
                  <a:gd name="connsiteY2" fmla="*/ 48032 h 55845"/>
                  <a:gd name="connsiteX3" fmla="*/ 18217 w 36889"/>
                  <a:gd name="connsiteY3" fmla="*/ 50653 h 55845"/>
                  <a:gd name="connsiteX4" fmla="*/ 26569 w 36889"/>
                  <a:gd name="connsiteY4" fmla="*/ 46928 h 55845"/>
                  <a:gd name="connsiteX5" fmla="*/ 29985 w 36889"/>
                  <a:gd name="connsiteY5" fmla="*/ 37063 h 55845"/>
                  <a:gd name="connsiteX6" fmla="*/ 26672 w 36889"/>
                  <a:gd name="connsiteY6" fmla="*/ 27853 h 55845"/>
                  <a:gd name="connsiteX7" fmla="*/ 18079 w 36889"/>
                  <a:gd name="connsiteY7" fmla="*/ 24472 h 55845"/>
                  <a:gd name="connsiteX8" fmla="*/ 12144 w 36889"/>
                  <a:gd name="connsiteY8" fmla="*/ 25990 h 55845"/>
                  <a:gd name="connsiteX9" fmla="*/ 7968 w 36889"/>
                  <a:gd name="connsiteY9" fmla="*/ 29854 h 55845"/>
                  <a:gd name="connsiteX10" fmla="*/ 1550 w 36889"/>
                  <a:gd name="connsiteY10" fmla="*/ 29026 h 55845"/>
                  <a:gd name="connsiteX11" fmla="*/ 6933 w 36889"/>
                  <a:gd name="connsiteY11" fmla="*/ 430 h 55845"/>
                  <a:gd name="connsiteX12" fmla="*/ 34609 w 36889"/>
                  <a:gd name="connsiteY12" fmla="*/ 430 h 55845"/>
                  <a:gd name="connsiteX13" fmla="*/ 34609 w 36889"/>
                  <a:gd name="connsiteY13" fmla="*/ 6984 h 55845"/>
                  <a:gd name="connsiteX14" fmla="*/ 12386 w 36889"/>
                  <a:gd name="connsiteY14" fmla="*/ 6984 h 55845"/>
                  <a:gd name="connsiteX15" fmla="*/ 9383 w 36889"/>
                  <a:gd name="connsiteY15" fmla="*/ 21920 h 55845"/>
                  <a:gd name="connsiteX16" fmla="*/ 19908 w 36889"/>
                  <a:gd name="connsiteY16" fmla="*/ 18436 h 55845"/>
                  <a:gd name="connsiteX17" fmla="*/ 32193 w 36889"/>
                  <a:gd name="connsiteY17" fmla="*/ 23472 h 55845"/>
                  <a:gd name="connsiteX18" fmla="*/ 37232 w 36889"/>
                  <a:gd name="connsiteY18" fmla="*/ 36442 h 55845"/>
                  <a:gd name="connsiteX19" fmla="*/ 32815 w 36889"/>
                  <a:gd name="connsiteY19" fmla="*/ 49515 h 55845"/>
                  <a:gd name="connsiteX20" fmla="*/ 18217 w 36889"/>
                  <a:gd name="connsiteY20" fmla="*/ 56276 h 55845"/>
                  <a:gd name="connsiteX21" fmla="*/ 5794 w 36889"/>
                  <a:gd name="connsiteY21" fmla="*/ 52033 h 55845"/>
                  <a:gd name="connsiteX22" fmla="*/ 342 w 36889"/>
                  <a:gd name="connsiteY22" fmla="*/ 40754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889" h="55845">
                    <a:moveTo>
                      <a:pt x="342" y="40754"/>
                    </a:moveTo>
                    <a:lnTo>
                      <a:pt x="7485" y="40133"/>
                    </a:lnTo>
                    <a:cubicBezTo>
                      <a:pt x="8003" y="43651"/>
                      <a:pt x="9245" y="46273"/>
                      <a:pt x="11178" y="48032"/>
                    </a:cubicBezTo>
                    <a:cubicBezTo>
                      <a:pt x="13110" y="49791"/>
                      <a:pt x="15457" y="50653"/>
                      <a:pt x="18217" y="50653"/>
                    </a:cubicBezTo>
                    <a:cubicBezTo>
                      <a:pt x="21496" y="50653"/>
                      <a:pt x="24256" y="49412"/>
                      <a:pt x="26569" y="46928"/>
                    </a:cubicBezTo>
                    <a:cubicBezTo>
                      <a:pt x="28812" y="44445"/>
                      <a:pt x="29950" y="41168"/>
                      <a:pt x="29985" y="37063"/>
                    </a:cubicBezTo>
                    <a:cubicBezTo>
                      <a:pt x="29950" y="33199"/>
                      <a:pt x="28846" y="30130"/>
                      <a:pt x="26672" y="27853"/>
                    </a:cubicBezTo>
                    <a:cubicBezTo>
                      <a:pt x="24464" y="25611"/>
                      <a:pt x="21599" y="24472"/>
                      <a:pt x="18079" y="24472"/>
                    </a:cubicBezTo>
                    <a:cubicBezTo>
                      <a:pt x="15871" y="24472"/>
                      <a:pt x="13904" y="24990"/>
                      <a:pt x="12144" y="25990"/>
                    </a:cubicBezTo>
                    <a:cubicBezTo>
                      <a:pt x="10350" y="26991"/>
                      <a:pt x="8969" y="28267"/>
                      <a:pt x="7968" y="29854"/>
                    </a:cubicBezTo>
                    <a:lnTo>
                      <a:pt x="1550" y="29026"/>
                    </a:lnTo>
                    <a:lnTo>
                      <a:pt x="6933" y="430"/>
                    </a:lnTo>
                    <a:lnTo>
                      <a:pt x="34609" y="430"/>
                    </a:lnTo>
                    <a:lnTo>
                      <a:pt x="34609" y="6984"/>
                    </a:lnTo>
                    <a:lnTo>
                      <a:pt x="12386" y="6984"/>
                    </a:lnTo>
                    <a:lnTo>
                      <a:pt x="9383" y="21920"/>
                    </a:lnTo>
                    <a:cubicBezTo>
                      <a:pt x="12696" y="19643"/>
                      <a:pt x="16216" y="18470"/>
                      <a:pt x="19908" y="18436"/>
                    </a:cubicBezTo>
                    <a:cubicBezTo>
                      <a:pt x="24740" y="18470"/>
                      <a:pt x="28846" y="20161"/>
                      <a:pt x="32193" y="23472"/>
                    </a:cubicBezTo>
                    <a:cubicBezTo>
                      <a:pt x="35541" y="26853"/>
                      <a:pt x="37197" y="31164"/>
                      <a:pt x="37232" y="36442"/>
                    </a:cubicBezTo>
                    <a:cubicBezTo>
                      <a:pt x="37197" y="41513"/>
                      <a:pt x="35748" y="45859"/>
                      <a:pt x="32815" y="49515"/>
                    </a:cubicBezTo>
                    <a:cubicBezTo>
                      <a:pt x="29226" y="53999"/>
                      <a:pt x="24360" y="56242"/>
                      <a:pt x="18217" y="56276"/>
                    </a:cubicBezTo>
                    <a:cubicBezTo>
                      <a:pt x="13145" y="56242"/>
                      <a:pt x="9004" y="54862"/>
                      <a:pt x="5794" y="52033"/>
                    </a:cubicBezTo>
                    <a:cubicBezTo>
                      <a:pt x="2585" y="49205"/>
                      <a:pt x="756" y="45445"/>
                      <a:pt x="342" y="407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6" name="Graphic 2">
              <a:extLst>
                <a:ext uri="{FF2B5EF4-FFF2-40B4-BE49-F238E27FC236}">
                  <a16:creationId xmlns:a16="http://schemas.microsoft.com/office/drawing/2014/main" id="{73E39015-F933-C840-2C18-30C797702298}"/>
                </a:ext>
              </a:extLst>
            </p:cNvPr>
            <p:cNvGrpSpPr/>
            <p:nvPr/>
          </p:nvGrpSpPr>
          <p:grpSpPr>
            <a:xfrm>
              <a:off x="3778276" y="5184780"/>
              <a:ext cx="167051" cy="56811"/>
              <a:chOff x="3778276" y="5184780"/>
              <a:chExt cx="167051" cy="56811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A1D95DB-B4E7-F705-CE7E-C5D00EDCE92E}"/>
                  </a:ext>
                </a:extLst>
              </p:cNvPr>
              <p:cNvSpPr/>
              <p:nvPr/>
            </p:nvSpPr>
            <p:spPr>
              <a:xfrm>
                <a:off x="3778276" y="5184780"/>
                <a:ext cx="36796" cy="55845"/>
              </a:xfrm>
              <a:custGeom>
                <a:avLst/>
                <a:gdLst>
                  <a:gd name="connsiteX0" fmla="*/ 37151 w 36796"/>
                  <a:gd name="connsiteY0" fmla="*/ 49722 h 55845"/>
                  <a:gd name="connsiteX1" fmla="*/ 37151 w 36796"/>
                  <a:gd name="connsiteY1" fmla="*/ 56276 h 55845"/>
                  <a:gd name="connsiteX2" fmla="*/ 365 w 36796"/>
                  <a:gd name="connsiteY2" fmla="*/ 56276 h 55845"/>
                  <a:gd name="connsiteX3" fmla="*/ 1159 w 36796"/>
                  <a:gd name="connsiteY3" fmla="*/ 51516 h 55845"/>
                  <a:gd name="connsiteX4" fmla="*/ 5645 w 36796"/>
                  <a:gd name="connsiteY4" fmla="*/ 44134 h 55845"/>
                  <a:gd name="connsiteX5" fmla="*/ 14617 w 36796"/>
                  <a:gd name="connsiteY5" fmla="*/ 35718 h 55845"/>
                  <a:gd name="connsiteX6" fmla="*/ 26867 w 36796"/>
                  <a:gd name="connsiteY6" fmla="*/ 23921 h 55845"/>
                  <a:gd name="connsiteX7" fmla="*/ 30042 w 36796"/>
                  <a:gd name="connsiteY7" fmla="*/ 15711 h 55845"/>
                  <a:gd name="connsiteX8" fmla="*/ 27144 w 36796"/>
                  <a:gd name="connsiteY8" fmla="*/ 8881 h 55845"/>
                  <a:gd name="connsiteX9" fmla="*/ 19586 w 36796"/>
                  <a:gd name="connsiteY9" fmla="*/ 6087 h 55845"/>
                  <a:gd name="connsiteX10" fmla="*/ 11684 w 36796"/>
                  <a:gd name="connsiteY10" fmla="*/ 9054 h 55845"/>
                  <a:gd name="connsiteX11" fmla="*/ 8682 w 36796"/>
                  <a:gd name="connsiteY11" fmla="*/ 17229 h 55845"/>
                  <a:gd name="connsiteX12" fmla="*/ 1676 w 36796"/>
                  <a:gd name="connsiteY12" fmla="*/ 16504 h 55845"/>
                  <a:gd name="connsiteX13" fmla="*/ 7094 w 36796"/>
                  <a:gd name="connsiteY13" fmla="*/ 4569 h 55845"/>
                  <a:gd name="connsiteX14" fmla="*/ 19724 w 36796"/>
                  <a:gd name="connsiteY14" fmla="*/ 430 h 55845"/>
                  <a:gd name="connsiteX15" fmla="*/ 32389 w 36796"/>
                  <a:gd name="connsiteY15" fmla="*/ 4880 h 55845"/>
                  <a:gd name="connsiteX16" fmla="*/ 37082 w 36796"/>
                  <a:gd name="connsiteY16" fmla="*/ 15849 h 55845"/>
                  <a:gd name="connsiteX17" fmla="*/ 35702 w 36796"/>
                  <a:gd name="connsiteY17" fmla="*/ 22437 h 55845"/>
                  <a:gd name="connsiteX18" fmla="*/ 31181 w 36796"/>
                  <a:gd name="connsiteY18" fmla="*/ 29233 h 55845"/>
                  <a:gd name="connsiteX19" fmla="*/ 20656 w 36796"/>
                  <a:gd name="connsiteY19" fmla="*/ 38995 h 55845"/>
                  <a:gd name="connsiteX20" fmla="*/ 12719 w 36796"/>
                  <a:gd name="connsiteY20" fmla="*/ 46031 h 55845"/>
                  <a:gd name="connsiteX21" fmla="*/ 9855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151" y="49722"/>
                    </a:moveTo>
                    <a:lnTo>
                      <a:pt x="37151" y="56276"/>
                    </a:lnTo>
                    <a:lnTo>
                      <a:pt x="365" y="56276"/>
                    </a:lnTo>
                    <a:cubicBezTo>
                      <a:pt x="296" y="54620"/>
                      <a:pt x="572" y="53034"/>
                      <a:pt x="1159" y="51516"/>
                    </a:cubicBezTo>
                    <a:cubicBezTo>
                      <a:pt x="2090" y="49032"/>
                      <a:pt x="3574" y="46583"/>
                      <a:pt x="5645" y="44134"/>
                    </a:cubicBezTo>
                    <a:cubicBezTo>
                      <a:pt x="7681" y="41720"/>
                      <a:pt x="10683" y="38926"/>
                      <a:pt x="14617" y="35718"/>
                    </a:cubicBezTo>
                    <a:cubicBezTo>
                      <a:pt x="20656" y="30785"/>
                      <a:pt x="24728" y="26853"/>
                      <a:pt x="26867" y="23921"/>
                    </a:cubicBezTo>
                    <a:cubicBezTo>
                      <a:pt x="28938" y="21058"/>
                      <a:pt x="30008" y="18298"/>
                      <a:pt x="30042" y="15711"/>
                    </a:cubicBezTo>
                    <a:cubicBezTo>
                      <a:pt x="30008" y="13020"/>
                      <a:pt x="29042" y="10744"/>
                      <a:pt x="27144" y="8881"/>
                    </a:cubicBezTo>
                    <a:cubicBezTo>
                      <a:pt x="25177" y="7019"/>
                      <a:pt x="22657" y="6087"/>
                      <a:pt x="19586" y="6087"/>
                    </a:cubicBezTo>
                    <a:cubicBezTo>
                      <a:pt x="16273" y="6087"/>
                      <a:pt x="13651" y="7088"/>
                      <a:pt x="11684" y="9054"/>
                    </a:cubicBezTo>
                    <a:cubicBezTo>
                      <a:pt x="9682" y="11020"/>
                      <a:pt x="8682" y="13745"/>
                      <a:pt x="8682" y="17229"/>
                    </a:cubicBezTo>
                    <a:lnTo>
                      <a:pt x="1676" y="16504"/>
                    </a:lnTo>
                    <a:cubicBezTo>
                      <a:pt x="2125" y="11296"/>
                      <a:pt x="3919" y="7329"/>
                      <a:pt x="7094" y="4569"/>
                    </a:cubicBezTo>
                    <a:cubicBezTo>
                      <a:pt x="10200" y="1844"/>
                      <a:pt x="14410" y="465"/>
                      <a:pt x="19724" y="430"/>
                    </a:cubicBezTo>
                    <a:cubicBezTo>
                      <a:pt x="25038" y="465"/>
                      <a:pt x="29283" y="1948"/>
                      <a:pt x="32389" y="4880"/>
                    </a:cubicBezTo>
                    <a:cubicBezTo>
                      <a:pt x="35495" y="7846"/>
                      <a:pt x="37047" y="11503"/>
                      <a:pt x="37082" y="15849"/>
                    </a:cubicBezTo>
                    <a:cubicBezTo>
                      <a:pt x="37047" y="18126"/>
                      <a:pt x="36599" y="20299"/>
                      <a:pt x="35702" y="22437"/>
                    </a:cubicBezTo>
                    <a:cubicBezTo>
                      <a:pt x="34804" y="24576"/>
                      <a:pt x="33286" y="26853"/>
                      <a:pt x="31181" y="29233"/>
                    </a:cubicBezTo>
                    <a:cubicBezTo>
                      <a:pt x="29042" y="31613"/>
                      <a:pt x="25522" y="34855"/>
                      <a:pt x="20656" y="38995"/>
                    </a:cubicBezTo>
                    <a:cubicBezTo>
                      <a:pt x="16515" y="42444"/>
                      <a:pt x="13892" y="44790"/>
                      <a:pt x="12719" y="46031"/>
                    </a:cubicBezTo>
                    <a:cubicBezTo>
                      <a:pt x="11546" y="47273"/>
                      <a:pt x="10580" y="48515"/>
                      <a:pt x="9855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FF632DF6-4D74-2548-0692-99ECFEC186C1}"/>
                  </a:ext>
                </a:extLst>
              </p:cNvPr>
              <p:cNvSpPr/>
              <p:nvPr/>
            </p:nvSpPr>
            <p:spPr>
              <a:xfrm>
                <a:off x="3822416" y="5184780"/>
                <a:ext cx="36269" cy="56811"/>
              </a:xfrm>
              <a:custGeom>
                <a:avLst/>
                <a:gdLst>
                  <a:gd name="connsiteX0" fmla="*/ 361 w 36269"/>
                  <a:gd name="connsiteY0" fmla="*/ 28853 h 56811"/>
                  <a:gd name="connsiteX1" fmla="*/ 2362 w 36269"/>
                  <a:gd name="connsiteY1" fmla="*/ 12986 h 56811"/>
                  <a:gd name="connsiteX2" fmla="*/ 8401 w 36269"/>
                  <a:gd name="connsiteY2" fmla="*/ 3707 h 56811"/>
                  <a:gd name="connsiteX3" fmla="*/ 18478 w 36269"/>
                  <a:gd name="connsiteY3" fmla="*/ 430 h 56811"/>
                  <a:gd name="connsiteX4" fmla="*/ 26346 w 36269"/>
                  <a:gd name="connsiteY4" fmla="*/ 2224 h 56811"/>
                  <a:gd name="connsiteX5" fmla="*/ 31902 w 36269"/>
                  <a:gd name="connsiteY5" fmla="*/ 7432 h 56811"/>
                  <a:gd name="connsiteX6" fmla="*/ 35352 w 36269"/>
                  <a:gd name="connsiteY6" fmla="*/ 15711 h 56811"/>
                  <a:gd name="connsiteX7" fmla="*/ 36629 w 36269"/>
                  <a:gd name="connsiteY7" fmla="*/ 28853 h 56811"/>
                  <a:gd name="connsiteX8" fmla="*/ 34593 w 36269"/>
                  <a:gd name="connsiteY8" fmla="*/ 44652 h 56811"/>
                  <a:gd name="connsiteX9" fmla="*/ 28589 w 36269"/>
                  <a:gd name="connsiteY9" fmla="*/ 53965 h 56811"/>
                  <a:gd name="connsiteX10" fmla="*/ 18478 w 36269"/>
                  <a:gd name="connsiteY10" fmla="*/ 57242 h 56811"/>
                  <a:gd name="connsiteX11" fmla="*/ 5848 w 36269"/>
                  <a:gd name="connsiteY11" fmla="*/ 51447 h 56811"/>
                  <a:gd name="connsiteX12" fmla="*/ 361 w 36269"/>
                  <a:gd name="connsiteY12" fmla="*/ 28853 h 56811"/>
                  <a:gd name="connsiteX13" fmla="*/ 7366 w 36269"/>
                  <a:gd name="connsiteY13" fmla="*/ 28853 h 56811"/>
                  <a:gd name="connsiteX14" fmla="*/ 10575 w 36269"/>
                  <a:gd name="connsiteY14" fmla="*/ 47101 h 56811"/>
                  <a:gd name="connsiteX15" fmla="*/ 18478 w 36269"/>
                  <a:gd name="connsiteY15" fmla="*/ 51619 h 56811"/>
                  <a:gd name="connsiteX16" fmla="*/ 26415 w 36269"/>
                  <a:gd name="connsiteY16" fmla="*/ 47066 h 56811"/>
                  <a:gd name="connsiteX17" fmla="*/ 29624 w 36269"/>
                  <a:gd name="connsiteY17" fmla="*/ 28853 h 56811"/>
                  <a:gd name="connsiteX18" fmla="*/ 26415 w 36269"/>
                  <a:gd name="connsiteY18" fmla="*/ 10606 h 56811"/>
                  <a:gd name="connsiteX19" fmla="*/ 18409 w 36269"/>
                  <a:gd name="connsiteY19" fmla="*/ 6087 h 56811"/>
                  <a:gd name="connsiteX20" fmla="*/ 10886 w 36269"/>
                  <a:gd name="connsiteY20" fmla="*/ 10054 h 56811"/>
                  <a:gd name="connsiteX21" fmla="*/ 7366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361" y="28853"/>
                    </a:moveTo>
                    <a:cubicBezTo>
                      <a:pt x="326" y="22299"/>
                      <a:pt x="982" y="17022"/>
                      <a:pt x="2362" y="12986"/>
                    </a:cubicBezTo>
                    <a:cubicBezTo>
                      <a:pt x="3674" y="8985"/>
                      <a:pt x="5710" y="5880"/>
                      <a:pt x="8401" y="3707"/>
                    </a:cubicBezTo>
                    <a:cubicBezTo>
                      <a:pt x="11058" y="1534"/>
                      <a:pt x="14406" y="465"/>
                      <a:pt x="18478" y="430"/>
                    </a:cubicBezTo>
                    <a:cubicBezTo>
                      <a:pt x="21445" y="465"/>
                      <a:pt x="24068" y="1051"/>
                      <a:pt x="26346" y="2224"/>
                    </a:cubicBezTo>
                    <a:cubicBezTo>
                      <a:pt x="28589" y="3431"/>
                      <a:pt x="30452" y="5156"/>
                      <a:pt x="31902" y="7432"/>
                    </a:cubicBezTo>
                    <a:cubicBezTo>
                      <a:pt x="33351" y="9709"/>
                      <a:pt x="34490" y="12469"/>
                      <a:pt x="35352" y="15711"/>
                    </a:cubicBezTo>
                    <a:cubicBezTo>
                      <a:pt x="36181" y="18954"/>
                      <a:pt x="36595" y="23334"/>
                      <a:pt x="36629" y="28853"/>
                    </a:cubicBezTo>
                    <a:cubicBezTo>
                      <a:pt x="36595" y="35373"/>
                      <a:pt x="35939" y="40650"/>
                      <a:pt x="34593" y="44652"/>
                    </a:cubicBezTo>
                    <a:cubicBezTo>
                      <a:pt x="33247" y="48687"/>
                      <a:pt x="31246" y="51792"/>
                      <a:pt x="28589" y="53965"/>
                    </a:cubicBezTo>
                    <a:cubicBezTo>
                      <a:pt x="25897" y="56138"/>
                      <a:pt x="22515" y="57207"/>
                      <a:pt x="18478" y="57242"/>
                    </a:cubicBezTo>
                    <a:cubicBezTo>
                      <a:pt x="13094" y="57207"/>
                      <a:pt x="8884" y="55310"/>
                      <a:pt x="5848" y="51447"/>
                    </a:cubicBezTo>
                    <a:cubicBezTo>
                      <a:pt x="2155" y="46859"/>
                      <a:pt x="326" y="39305"/>
                      <a:pt x="361" y="28853"/>
                    </a:cubicBezTo>
                    <a:close/>
                    <a:moveTo>
                      <a:pt x="7366" y="28853"/>
                    </a:moveTo>
                    <a:cubicBezTo>
                      <a:pt x="7366" y="37994"/>
                      <a:pt x="8436" y="44100"/>
                      <a:pt x="10575" y="47101"/>
                    </a:cubicBezTo>
                    <a:cubicBezTo>
                      <a:pt x="12715" y="50136"/>
                      <a:pt x="15337" y="51619"/>
                      <a:pt x="18478" y="51619"/>
                    </a:cubicBezTo>
                    <a:cubicBezTo>
                      <a:pt x="21618" y="51619"/>
                      <a:pt x="24275" y="50102"/>
                      <a:pt x="26415" y="47066"/>
                    </a:cubicBezTo>
                    <a:cubicBezTo>
                      <a:pt x="28554" y="44031"/>
                      <a:pt x="29624" y="37960"/>
                      <a:pt x="29624" y="28853"/>
                    </a:cubicBezTo>
                    <a:cubicBezTo>
                      <a:pt x="29624" y="19678"/>
                      <a:pt x="28554" y="13607"/>
                      <a:pt x="26415" y="10606"/>
                    </a:cubicBezTo>
                    <a:cubicBezTo>
                      <a:pt x="24275" y="7605"/>
                      <a:pt x="21583" y="6087"/>
                      <a:pt x="18409" y="6087"/>
                    </a:cubicBezTo>
                    <a:cubicBezTo>
                      <a:pt x="15234" y="6087"/>
                      <a:pt x="12749" y="7432"/>
                      <a:pt x="10886" y="10054"/>
                    </a:cubicBezTo>
                    <a:cubicBezTo>
                      <a:pt x="8539" y="13503"/>
                      <a:pt x="7366" y="19747"/>
                      <a:pt x="7366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46FB6E44-53B6-A3A9-5503-92816727D8A5}"/>
                  </a:ext>
                </a:extLst>
              </p:cNvPr>
              <p:cNvSpPr/>
              <p:nvPr/>
            </p:nvSpPr>
            <p:spPr>
              <a:xfrm>
                <a:off x="3870863" y="5184780"/>
                <a:ext cx="20497" cy="55845"/>
              </a:xfrm>
              <a:custGeom>
                <a:avLst/>
                <a:gdLst>
                  <a:gd name="connsiteX0" fmla="*/ 20862 w 20497"/>
                  <a:gd name="connsiteY0" fmla="*/ 56276 h 55845"/>
                  <a:gd name="connsiteX1" fmla="*/ 14030 w 20497"/>
                  <a:gd name="connsiteY1" fmla="*/ 56276 h 55845"/>
                  <a:gd name="connsiteX2" fmla="*/ 14030 w 20497"/>
                  <a:gd name="connsiteY2" fmla="*/ 12745 h 55845"/>
                  <a:gd name="connsiteX3" fmla="*/ 7577 w 20497"/>
                  <a:gd name="connsiteY3" fmla="*/ 17470 h 55845"/>
                  <a:gd name="connsiteX4" fmla="*/ 364 w 20497"/>
                  <a:gd name="connsiteY4" fmla="*/ 20989 h 55845"/>
                  <a:gd name="connsiteX5" fmla="*/ 364 w 20497"/>
                  <a:gd name="connsiteY5" fmla="*/ 14400 h 55845"/>
                  <a:gd name="connsiteX6" fmla="*/ 10372 w 20497"/>
                  <a:gd name="connsiteY6" fmla="*/ 7881 h 55845"/>
                  <a:gd name="connsiteX7" fmla="*/ 16480 w 20497"/>
                  <a:gd name="connsiteY7" fmla="*/ 430 h 55845"/>
                  <a:gd name="connsiteX8" fmla="*/ 20862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862" y="56276"/>
                    </a:moveTo>
                    <a:lnTo>
                      <a:pt x="14030" y="56276"/>
                    </a:lnTo>
                    <a:lnTo>
                      <a:pt x="14030" y="12745"/>
                    </a:lnTo>
                    <a:cubicBezTo>
                      <a:pt x="12373" y="14331"/>
                      <a:pt x="10234" y="15883"/>
                      <a:pt x="7577" y="17470"/>
                    </a:cubicBezTo>
                    <a:cubicBezTo>
                      <a:pt x="4885" y="19057"/>
                      <a:pt x="2469" y="20230"/>
                      <a:pt x="364" y="20989"/>
                    </a:cubicBezTo>
                    <a:lnTo>
                      <a:pt x="364" y="14400"/>
                    </a:lnTo>
                    <a:cubicBezTo>
                      <a:pt x="4160" y="12641"/>
                      <a:pt x="7508" y="10468"/>
                      <a:pt x="10372" y="7881"/>
                    </a:cubicBezTo>
                    <a:cubicBezTo>
                      <a:pt x="13236" y="5328"/>
                      <a:pt x="15272" y="2845"/>
                      <a:pt x="16480" y="430"/>
                    </a:cubicBezTo>
                    <a:lnTo>
                      <a:pt x="20862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432A9D8-54BD-6008-3373-FB96F2EA80D9}"/>
                  </a:ext>
                </a:extLst>
              </p:cNvPr>
              <p:cNvSpPr/>
              <p:nvPr/>
            </p:nvSpPr>
            <p:spPr>
              <a:xfrm>
                <a:off x="3908575" y="5184780"/>
                <a:ext cx="36752" cy="56811"/>
              </a:xfrm>
              <a:custGeom>
                <a:avLst/>
                <a:gdLst>
                  <a:gd name="connsiteX0" fmla="*/ 36121 w 36752"/>
                  <a:gd name="connsiteY0" fmla="*/ 14262 h 56811"/>
                  <a:gd name="connsiteX1" fmla="*/ 29322 w 36752"/>
                  <a:gd name="connsiteY1" fmla="*/ 14814 h 56811"/>
                  <a:gd name="connsiteX2" fmla="*/ 26734 w 36752"/>
                  <a:gd name="connsiteY2" fmla="*/ 8950 h 56811"/>
                  <a:gd name="connsiteX3" fmla="*/ 19902 w 36752"/>
                  <a:gd name="connsiteY3" fmla="*/ 6053 h 56811"/>
                  <a:gd name="connsiteX4" fmla="*/ 14173 w 36752"/>
                  <a:gd name="connsiteY4" fmla="*/ 7846 h 56811"/>
                  <a:gd name="connsiteX5" fmla="*/ 9100 w 36752"/>
                  <a:gd name="connsiteY5" fmla="*/ 14745 h 56811"/>
                  <a:gd name="connsiteX6" fmla="*/ 7168 w 36752"/>
                  <a:gd name="connsiteY6" fmla="*/ 27577 h 56811"/>
                  <a:gd name="connsiteX7" fmla="*/ 13172 w 36752"/>
                  <a:gd name="connsiteY7" fmla="*/ 22023 h 56811"/>
                  <a:gd name="connsiteX8" fmla="*/ 20661 w 36752"/>
                  <a:gd name="connsiteY8" fmla="*/ 20195 h 56811"/>
                  <a:gd name="connsiteX9" fmla="*/ 32290 w 36752"/>
                  <a:gd name="connsiteY9" fmla="*/ 25231 h 56811"/>
                  <a:gd name="connsiteX10" fmla="*/ 37121 w 36752"/>
                  <a:gd name="connsiteY10" fmla="*/ 38201 h 56811"/>
                  <a:gd name="connsiteX11" fmla="*/ 34844 w 36752"/>
                  <a:gd name="connsiteY11" fmla="*/ 47963 h 56811"/>
                  <a:gd name="connsiteX12" fmla="*/ 28632 w 36752"/>
                  <a:gd name="connsiteY12" fmla="*/ 54862 h 56811"/>
                  <a:gd name="connsiteX13" fmla="*/ 19694 w 36752"/>
                  <a:gd name="connsiteY13" fmla="*/ 57242 h 56811"/>
                  <a:gd name="connsiteX14" fmla="*/ 5753 w 36752"/>
                  <a:gd name="connsiteY14" fmla="*/ 50964 h 56811"/>
                  <a:gd name="connsiteX15" fmla="*/ 370 w 36752"/>
                  <a:gd name="connsiteY15" fmla="*/ 30233 h 56811"/>
                  <a:gd name="connsiteX16" fmla="*/ 6305 w 36752"/>
                  <a:gd name="connsiteY16" fmla="*/ 6812 h 56811"/>
                  <a:gd name="connsiteX17" fmla="*/ 20316 w 36752"/>
                  <a:gd name="connsiteY17" fmla="*/ 430 h 56811"/>
                  <a:gd name="connsiteX18" fmla="*/ 31082 w 36752"/>
                  <a:gd name="connsiteY18" fmla="*/ 4121 h 56811"/>
                  <a:gd name="connsiteX19" fmla="*/ 36121 w 36752"/>
                  <a:gd name="connsiteY19" fmla="*/ 14262 h 56811"/>
                  <a:gd name="connsiteX20" fmla="*/ 8203 w 36752"/>
                  <a:gd name="connsiteY20" fmla="*/ 38270 h 56811"/>
                  <a:gd name="connsiteX21" fmla="*/ 9687 w 36752"/>
                  <a:gd name="connsiteY21" fmla="*/ 45031 h 56811"/>
                  <a:gd name="connsiteX22" fmla="*/ 13897 w 36752"/>
                  <a:gd name="connsiteY22" fmla="*/ 49929 h 56811"/>
                  <a:gd name="connsiteX23" fmla="*/ 19556 w 36752"/>
                  <a:gd name="connsiteY23" fmla="*/ 51619 h 56811"/>
                  <a:gd name="connsiteX24" fmla="*/ 27010 w 36752"/>
                  <a:gd name="connsiteY24" fmla="*/ 48135 h 56811"/>
                  <a:gd name="connsiteX25" fmla="*/ 30116 w 36752"/>
                  <a:gd name="connsiteY25" fmla="*/ 38615 h 56811"/>
                  <a:gd name="connsiteX26" fmla="*/ 27045 w 36752"/>
                  <a:gd name="connsiteY26" fmla="*/ 29543 h 56811"/>
                  <a:gd name="connsiteX27" fmla="*/ 19315 w 36752"/>
                  <a:gd name="connsiteY27" fmla="*/ 26232 h 56811"/>
                  <a:gd name="connsiteX28" fmla="*/ 11412 w 36752"/>
                  <a:gd name="connsiteY28" fmla="*/ 29543 h 56811"/>
                  <a:gd name="connsiteX29" fmla="*/ 8203 w 36752"/>
                  <a:gd name="connsiteY29" fmla="*/ 38270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752" h="56811">
                    <a:moveTo>
                      <a:pt x="36121" y="14262"/>
                    </a:moveTo>
                    <a:lnTo>
                      <a:pt x="29322" y="14814"/>
                    </a:lnTo>
                    <a:cubicBezTo>
                      <a:pt x="28701" y="12158"/>
                      <a:pt x="27839" y="10192"/>
                      <a:pt x="26734" y="8950"/>
                    </a:cubicBezTo>
                    <a:cubicBezTo>
                      <a:pt x="24871" y="7053"/>
                      <a:pt x="22593" y="6087"/>
                      <a:pt x="19902" y="6053"/>
                    </a:cubicBezTo>
                    <a:cubicBezTo>
                      <a:pt x="17728" y="6087"/>
                      <a:pt x="15795" y="6674"/>
                      <a:pt x="14173" y="7846"/>
                    </a:cubicBezTo>
                    <a:cubicBezTo>
                      <a:pt x="11999" y="9433"/>
                      <a:pt x="10308" y="11744"/>
                      <a:pt x="9100" y="14745"/>
                    </a:cubicBezTo>
                    <a:cubicBezTo>
                      <a:pt x="7824" y="17746"/>
                      <a:pt x="7202" y="22023"/>
                      <a:pt x="7168" y="27577"/>
                    </a:cubicBezTo>
                    <a:cubicBezTo>
                      <a:pt x="8790" y="25093"/>
                      <a:pt x="10791" y="23231"/>
                      <a:pt x="13172" y="22023"/>
                    </a:cubicBezTo>
                    <a:cubicBezTo>
                      <a:pt x="15553" y="20816"/>
                      <a:pt x="18038" y="20230"/>
                      <a:pt x="20661" y="20195"/>
                    </a:cubicBezTo>
                    <a:cubicBezTo>
                      <a:pt x="25181" y="20230"/>
                      <a:pt x="29046" y="21885"/>
                      <a:pt x="32290" y="25231"/>
                    </a:cubicBezTo>
                    <a:cubicBezTo>
                      <a:pt x="35465" y="28577"/>
                      <a:pt x="37087" y="32924"/>
                      <a:pt x="37121" y="38201"/>
                    </a:cubicBezTo>
                    <a:cubicBezTo>
                      <a:pt x="37087" y="41720"/>
                      <a:pt x="36328" y="44962"/>
                      <a:pt x="34844" y="47963"/>
                    </a:cubicBezTo>
                    <a:cubicBezTo>
                      <a:pt x="33325" y="50964"/>
                      <a:pt x="31255" y="53275"/>
                      <a:pt x="28632" y="54862"/>
                    </a:cubicBezTo>
                    <a:cubicBezTo>
                      <a:pt x="25975" y="56449"/>
                      <a:pt x="23007" y="57207"/>
                      <a:pt x="19694" y="57242"/>
                    </a:cubicBezTo>
                    <a:cubicBezTo>
                      <a:pt x="13966" y="57207"/>
                      <a:pt x="9307" y="55138"/>
                      <a:pt x="5753" y="50964"/>
                    </a:cubicBezTo>
                    <a:cubicBezTo>
                      <a:pt x="2130" y="46790"/>
                      <a:pt x="335" y="39891"/>
                      <a:pt x="370" y="30233"/>
                    </a:cubicBezTo>
                    <a:cubicBezTo>
                      <a:pt x="335" y="19540"/>
                      <a:pt x="2302" y="11710"/>
                      <a:pt x="6305" y="6812"/>
                    </a:cubicBezTo>
                    <a:cubicBezTo>
                      <a:pt x="9756" y="2569"/>
                      <a:pt x="14449" y="465"/>
                      <a:pt x="20316" y="430"/>
                    </a:cubicBezTo>
                    <a:cubicBezTo>
                      <a:pt x="24698" y="465"/>
                      <a:pt x="28287" y="1672"/>
                      <a:pt x="31082" y="4121"/>
                    </a:cubicBezTo>
                    <a:cubicBezTo>
                      <a:pt x="33877" y="6570"/>
                      <a:pt x="35534" y="9951"/>
                      <a:pt x="36121" y="14262"/>
                    </a:cubicBezTo>
                    <a:close/>
                    <a:moveTo>
                      <a:pt x="8203" y="38270"/>
                    </a:moveTo>
                    <a:cubicBezTo>
                      <a:pt x="8203" y="40616"/>
                      <a:pt x="8686" y="42892"/>
                      <a:pt x="9687" y="45031"/>
                    </a:cubicBezTo>
                    <a:cubicBezTo>
                      <a:pt x="10688" y="47204"/>
                      <a:pt x="12103" y="48825"/>
                      <a:pt x="13897" y="49929"/>
                    </a:cubicBezTo>
                    <a:cubicBezTo>
                      <a:pt x="15692" y="51067"/>
                      <a:pt x="17555" y="51619"/>
                      <a:pt x="19556" y="51619"/>
                    </a:cubicBezTo>
                    <a:cubicBezTo>
                      <a:pt x="22421" y="51619"/>
                      <a:pt x="24905" y="50481"/>
                      <a:pt x="27010" y="48135"/>
                    </a:cubicBezTo>
                    <a:cubicBezTo>
                      <a:pt x="29046" y="45824"/>
                      <a:pt x="30082" y="42651"/>
                      <a:pt x="30116" y="38615"/>
                    </a:cubicBezTo>
                    <a:cubicBezTo>
                      <a:pt x="30082" y="34821"/>
                      <a:pt x="29081" y="31785"/>
                      <a:pt x="27045" y="29543"/>
                    </a:cubicBezTo>
                    <a:cubicBezTo>
                      <a:pt x="24974" y="27370"/>
                      <a:pt x="22386" y="26266"/>
                      <a:pt x="19315" y="26232"/>
                    </a:cubicBezTo>
                    <a:cubicBezTo>
                      <a:pt x="16175" y="26266"/>
                      <a:pt x="13552" y="27370"/>
                      <a:pt x="11412" y="29543"/>
                    </a:cubicBezTo>
                    <a:cubicBezTo>
                      <a:pt x="9273" y="31785"/>
                      <a:pt x="8203" y="34683"/>
                      <a:pt x="8203" y="382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1" name="Graphic 2">
              <a:extLst>
                <a:ext uri="{FF2B5EF4-FFF2-40B4-BE49-F238E27FC236}">
                  <a16:creationId xmlns:a16="http://schemas.microsoft.com/office/drawing/2014/main" id="{7AE27FFB-9762-378D-231A-BE2D1F986DF8}"/>
                </a:ext>
              </a:extLst>
            </p:cNvPr>
            <p:cNvGrpSpPr/>
            <p:nvPr/>
          </p:nvGrpSpPr>
          <p:grpSpPr>
            <a:xfrm>
              <a:off x="4018282" y="5184780"/>
              <a:ext cx="167086" cy="56811"/>
              <a:chOff x="4018282" y="5184780"/>
              <a:chExt cx="167086" cy="56811"/>
            </a:xfrm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BF7CE8CC-E1F9-1020-8203-9D4E1082FF3B}"/>
                  </a:ext>
                </a:extLst>
              </p:cNvPr>
              <p:cNvSpPr/>
              <p:nvPr/>
            </p:nvSpPr>
            <p:spPr>
              <a:xfrm>
                <a:off x="4018282" y="5184780"/>
                <a:ext cx="36796" cy="55845"/>
              </a:xfrm>
              <a:custGeom>
                <a:avLst/>
                <a:gdLst>
                  <a:gd name="connsiteX0" fmla="*/ 37178 w 36796"/>
                  <a:gd name="connsiteY0" fmla="*/ 49722 h 55845"/>
                  <a:gd name="connsiteX1" fmla="*/ 37178 w 36796"/>
                  <a:gd name="connsiteY1" fmla="*/ 56276 h 55845"/>
                  <a:gd name="connsiteX2" fmla="*/ 392 w 36796"/>
                  <a:gd name="connsiteY2" fmla="*/ 56276 h 55845"/>
                  <a:gd name="connsiteX3" fmla="*/ 1186 w 36796"/>
                  <a:gd name="connsiteY3" fmla="*/ 51516 h 55845"/>
                  <a:gd name="connsiteX4" fmla="*/ 5672 w 36796"/>
                  <a:gd name="connsiteY4" fmla="*/ 44134 h 55845"/>
                  <a:gd name="connsiteX5" fmla="*/ 14644 w 36796"/>
                  <a:gd name="connsiteY5" fmla="*/ 35718 h 55845"/>
                  <a:gd name="connsiteX6" fmla="*/ 26895 w 36796"/>
                  <a:gd name="connsiteY6" fmla="*/ 23921 h 55845"/>
                  <a:gd name="connsiteX7" fmla="*/ 30069 w 36796"/>
                  <a:gd name="connsiteY7" fmla="*/ 15711 h 55845"/>
                  <a:gd name="connsiteX8" fmla="*/ 27171 w 36796"/>
                  <a:gd name="connsiteY8" fmla="*/ 8881 h 55845"/>
                  <a:gd name="connsiteX9" fmla="*/ 19613 w 36796"/>
                  <a:gd name="connsiteY9" fmla="*/ 6087 h 55845"/>
                  <a:gd name="connsiteX10" fmla="*/ 11711 w 36796"/>
                  <a:gd name="connsiteY10" fmla="*/ 9054 h 55845"/>
                  <a:gd name="connsiteX11" fmla="*/ 8709 w 36796"/>
                  <a:gd name="connsiteY11" fmla="*/ 17229 h 55845"/>
                  <a:gd name="connsiteX12" fmla="*/ 1703 w 36796"/>
                  <a:gd name="connsiteY12" fmla="*/ 16504 h 55845"/>
                  <a:gd name="connsiteX13" fmla="*/ 7121 w 36796"/>
                  <a:gd name="connsiteY13" fmla="*/ 4569 h 55845"/>
                  <a:gd name="connsiteX14" fmla="*/ 19751 w 36796"/>
                  <a:gd name="connsiteY14" fmla="*/ 430 h 55845"/>
                  <a:gd name="connsiteX15" fmla="*/ 32416 w 36796"/>
                  <a:gd name="connsiteY15" fmla="*/ 4880 h 55845"/>
                  <a:gd name="connsiteX16" fmla="*/ 37109 w 36796"/>
                  <a:gd name="connsiteY16" fmla="*/ 15849 h 55845"/>
                  <a:gd name="connsiteX17" fmla="*/ 35729 w 36796"/>
                  <a:gd name="connsiteY17" fmla="*/ 22437 h 55845"/>
                  <a:gd name="connsiteX18" fmla="*/ 31208 w 36796"/>
                  <a:gd name="connsiteY18" fmla="*/ 29233 h 55845"/>
                  <a:gd name="connsiteX19" fmla="*/ 20683 w 36796"/>
                  <a:gd name="connsiteY19" fmla="*/ 38995 h 55845"/>
                  <a:gd name="connsiteX20" fmla="*/ 12746 w 36796"/>
                  <a:gd name="connsiteY20" fmla="*/ 46031 h 55845"/>
                  <a:gd name="connsiteX21" fmla="*/ 9882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178" y="49722"/>
                    </a:moveTo>
                    <a:lnTo>
                      <a:pt x="37178" y="56276"/>
                    </a:lnTo>
                    <a:lnTo>
                      <a:pt x="392" y="56276"/>
                    </a:lnTo>
                    <a:cubicBezTo>
                      <a:pt x="323" y="54620"/>
                      <a:pt x="599" y="53034"/>
                      <a:pt x="1186" y="51516"/>
                    </a:cubicBezTo>
                    <a:cubicBezTo>
                      <a:pt x="2118" y="49032"/>
                      <a:pt x="3601" y="46583"/>
                      <a:pt x="5672" y="44134"/>
                    </a:cubicBezTo>
                    <a:cubicBezTo>
                      <a:pt x="7708" y="41720"/>
                      <a:pt x="10710" y="38926"/>
                      <a:pt x="14644" y="35718"/>
                    </a:cubicBezTo>
                    <a:cubicBezTo>
                      <a:pt x="20683" y="30785"/>
                      <a:pt x="24755" y="26853"/>
                      <a:pt x="26895" y="23921"/>
                    </a:cubicBezTo>
                    <a:cubicBezTo>
                      <a:pt x="28965" y="21058"/>
                      <a:pt x="30035" y="18298"/>
                      <a:pt x="30069" y="15711"/>
                    </a:cubicBezTo>
                    <a:cubicBezTo>
                      <a:pt x="30035" y="13020"/>
                      <a:pt x="29069" y="10744"/>
                      <a:pt x="27171" y="8881"/>
                    </a:cubicBezTo>
                    <a:cubicBezTo>
                      <a:pt x="25204" y="7019"/>
                      <a:pt x="22685" y="6087"/>
                      <a:pt x="19613" y="6087"/>
                    </a:cubicBezTo>
                    <a:cubicBezTo>
                      <a:pt x="16301" y="6087"/>
                      <a:pt x="13678" y="7088"/>
                      <a:pt x="11711" y="9054"/>
                    </a:cubicBezTo>
                    <a:cubicBezTo>
                      <a:pt x="9709" y="11020"/>
                      <a:pt x="8709" y="13745"/>
                      <a:pt x="8709" y="17229"/>
                    </a:cubicBezTo>
                    <a:lnTo>
                      <a:pt x="1703" y="16504"/>
                    </a:lnTo>
                    <a:cubicBezTo>
                      <a:pt x="2152" y="11296"/>
                      <a:pt x="3947" y="7329"/>
                      <a:pt x="7121" y="4569"/>
                    </a:cubicBezTo>
                    <a:cubicBezTo>
                      <a:pt x="10227" y="1844"/>
                      <a:pt x="14437" y="465"/>
                      <a:pt x="19751" y="430"/>
                    </a:cubicBezTo>
                    <a:cubicBezTo>
                      <a:pt x="25066" y="465"/>
                      <a:pt x="29310" y="1948"/>
                      <a:pt x="32416" y="4880"/>
                    </a:cubicBezTo>
                    <a:cubicBezTo>
                      <a:pt x="35522" y="7846"/>
                      <a:pt x="37075" y="11503"/>
                      <a:pt x="37109" y="15849"/>
                    </a:cubicBezTo>
                    <a:cubicBezTo>
                      <a:pt x="37075" y="18126"/>
                      <a:pt x="36626" y="20299"/>
                      <a:pt x="35729" y="22437"/>
                    </a:cubicBezTo>
                    <a:cubicBezTo>
                      <a:pt x="34832" y="24576"/>
                      <a:pt x="33313" y="26853"/>
                      <a:pt x="31208" y="29233"/>
                    </a:cubicBezTo>
                    <a:cubicBezTo>
                      <a:pt x="29069" y="31613"/>
                      <a:pt x="25549" y="34855"/>
                      <a:pt x="20683" y="38995"/>
                    </a:cubicBezTo>
                    <a:cubicBezTo>
                      <a:pt x="16542" y="42444"/>
                      <a:pt x="13920" y="44790"/>
                      <a:pt x="12746" y="46031"/>
                    </a:cubicBezTo>
                    <a:cubicBezTo>
                      <a:pt x="11573" y="47273"/>
                      <a:pt x="10607" y="48515"/>
                      <a:pt x="9882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19FFFCC0-0165-4174-A435-B3AF39CCE3CD}"/>
                  </a:ext>
                </a:extLst>
              </p:cNvPr>
              <p:cNvSpPr/>
              <p:nvPr/>
            </p:nvSpPr>
            <p:spPr>
              <a:xfrm>
                <a:off x="4062423" y="5184780"/>
                <a:ext cx="36269" cy="56811"/>
              </a:xfrm>
              <a:custGeom>
                <a:avLst/>
                <a:gdLst>
                  <a:gd name="connsiteX0" fmla="*/ 388 w 36269"/>
                  <a:gd name="connsiteY0" fmla="*/ 28853 h 56811"/>
                  <a:gd name="connsiteX1" fmla="*/ 2389 w 36269"/>
                  <a:gd name="connsiteY1" fmla="*/ 12986 h 56811"/>
                  <a:gd name="connsiteX2" fmla="*/ 8428 w 36269"/>
                  <a:gd name="connsiteY2" fmla="*/ 3707 h 56811"/>
                  <a:gd name="connsiteX3" fmla="*/ 18505 w 36269"/>
                  <a:gd name="connsiteY3" fmla="*/ 430 h 56811"/>
                  <a:gd name="connsiteX4" fmla="*/ 26373 w 36269"/>
                  <a:gd name="connsiteY4" fmla="*/ 2224 h 56811"/>
                  <a:gd name="connsiteX5" fmla="*/ 31929 w 36269"/>
                  <a:gd name="connsiteY5" fmla="*/ 7432 h 56811"/>
                  <a:gd name="connsiteX6" fmla="*/ 35379 w 36269"/>
                  <a:gd name="connsiteY6" fmla="*/ 15711 h 56811"/>
                  <a:gd name="connsiteX7" fmla="*/ 36656 w 36269"/>
                  <a:gd name="connsiteY7" fmla="*/ 28853 h 56811"/>
                  <a:gd name="connsiteX8" fmla="*/ 34620 w 36269"/>
                  <a:gd name="connsiteY8" fmla="*/ 44652 h 56811"/>
                  <a:gd name="connsiteX9" fmla="*/ 28616 w 36269"/>
                  <a:gd name="connsiteY9" fmla="*/ 53965 h 56811"/>
                  <a:gd name="connsiteX10" fmla="*/ 18505 w 36269"/>
                  <a:gd name="connsiteY10" fmla="*/ 57242 h 56811"/>
                  <a:gd name="connsiteX11" fmla="*/ 5875 w 36269"/>
                  <a:gd name="connsiteY11" fmla="*/ 51447 h 56811"/>
                  <a:gd name="connsiteX12" fmla="*/ 388 w 36269"/>
                  <a:gd name="connsiteY12" fmla="*/ 28853 h 56811"/>
                  <a:gd name="connsiteX13" fmla="*/ 7393 w 36269"/>
                  <a:gd name="connsiteY13" fmla="*/ 28853 h 56811"/>
                  <a:gd name="connsiteX14" fmla="*/ 10602 w 36269"/>
                  <a:gd name="connsiteY14" fmla="*/ 47101 h 56811"/>
                  <a:gd name="connsiteX15" fmla="*/ 18505 w 36269"/>
                  <a:gd name="connsiteY15" fmla="*/ 51619 h 56811"/>
                  <a:gd name="connsiteX16" fmla="*/ 26442 w 36269"/>
                  <a:gd name="connsiteY16" fmla="*/ 47066 h 56811"/>
                  <a:gd name="connsiteX17" fmla="*/ 29651 w 36269"/>
                  <a:gd name="connsiteY17" fmla="*/ 28853 h 56811"/>
                  <a:gd name="connsiteX18" fmla="*/ 26442 w 36269"/>
                  <a:gd name="connsiteY18" fmla="*/ 10606 h 56811"/>
                  <a:gd name="connsiteX19" fmla="*/ 18436 w 36269"/>
                  <a:gd name="connsiteY19" fmla="*/ 6087 h 56811"/>
                  <a:gd name="connsiteX20" fmla="*/ 10913 w 36269"/>
                  <a:gd name="connsiteY20" fmla="*/ 10054 h 56811"/>
                  <a:gd name="connsiteX21" fmla="*/ 7393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388" y="28853"/>
                    </a:moveTo>
                    <a:cubicBezTo>
                      <a:pt x="353" y="22299"/>
                      <a:pt x="1009" y="17022"/>
                      <a:pt x="2389" y="12986"/>
                    </a:cubicBezTo>
                    <a:cubicBezTo>
                      <a:pt x="3701" y="8985"/>
                      <a:pt x="5737" y="5880"/>
                      <a:pt x="8428" y="3707"/>
                    </a:cubicBezTo>
                    <a:cubicBezTo>
                      <a:pt x="11086" y="1534"/>
                      <a:pt x="14433" y="465"/>
                      <a:pt x="18505" y="430"/>
                    </a:cubicBezTo>
                    <a:cubicBezTo>
                      <a:pt x="21473" y="465"/>
                      <a:pt x="24095" y="1051"/>
                      <a:pt x="26373" y="2224"/>
                    </a:cubicBezTo>
                    <a:cubicBezTo>
                      <a:pt x="28616" y="3431"/>
                      <a:pt x="30479" y="5156"/>
                      <a:pt x="31929" y="7432"/>
                    </a:cubicBezTo>
                    <a:cubicBezTo>
                      <a:pt x="33378" y="9709"/>
                      <a:pt x="34517" y="12469"/>
                      <a:pt x="35379" y="15711"/>
                    </a:cubicBezTo>
                    <a:cubicBezTo>
                      <a:pt x="36208" y="18954"/>
                      <a:pt x="36622" y="23334"/>
                      <a:pt x="36656" y="28853"/>
                    </a:cubicBezTo>
                    <a:cubicBezTo>
                      <a:pt x="36622" y="35373"/>
                      <a:pt x="35966" y="40650"/>
                      <a:pt x="34620" y="44652"/>
                    </a:cubicBezTo>
                    <a:cubicBezTo>
                      <a:pt x="33274" y="48687"/>
                      <a:pt x="31273" y="51792"/>
                      <a:pt x="28616" y="53965"/>
                    </a:cubicBezTo>
                    <a:cubicBezTo>
                      <a:pt x="25924" y="56138"/>
                      <a:pt x="22542" y="57207"/>
                      <a:pt x="18505" y="57242"/>
                    </a:cubicBezTo>
                    <a:cubicBezTo>
                      <a:pt x="13122" y="57207"/>
                      <a:pt x="8912" y="55310"/>
                      <a:pt x="5875" y="51447"/>
                    </a:cubicBezTo>
                    <a:cubicBezTo>
                      <a:pt x="2182" y="46859"/>
                      <a:pt x="353" y="39305"/>
                      <a:pt x="388" y="28853"/>
                    </a:cubicBezTo>
                    <a:close/>
                    <a:moveTo>
                      <a:pt x="7393" y="28853"/>
                    </a:moveTo>
                    <a:cubicBezTo>
                      <a:pt x="7393" y="37994"/>
                      <a:pt x="8463" y="44100"/>
                      <a:pt x="10602" y="47101"/>
                    </a:cubicBezTo>
                    <a:cubicBezTo>
                      <a:pt x="12742" y="50136"/>
                      <a:pt x="15365" y="51619"/>
                      <a:pt x="18505" y="51619"/>
                    </a:cubicBezTo>
                    <a:cubicBezTo>
                      <a:pt x="21645" y="51619"/>
                      <a:pt x="24302" y="50102"/>
                      <a:pt x="26442" y="47066"/>
                    </a:cubicBezTo>
                    <a:cubicBezTo>
                      <a:pt x="28581" y="44031"/>
                      <a:pt x="29651" y="37960"/>
                      <a:pt x="29651" y="28853"/>
                    </a:cubicBezTo>
                    <a:cubicBezTo>
                      <a:pt x="29651" y="19678"/>
                      <a:pt x="28581" y="13607"/>
                      <a:pt x="26442" y="10606"/>
                    </a:cubicBezTo>
                    <a:cubicBezTo>
                      <a:pt x="24302" y="7605"/>
                      <a:pt x="21611" y="6087"/>
                      <a:pt x="18436" y="6087"/>
                    </a:cubicBezTo>
                    <a:cubicBezTo>
                      <a:pt x="15261" y="6087"/>
                      <a:pt x="12776" y="7432"/>
                      <a:pt x="10913" y="10054"/>
                    </a:cubicBezTo>
                    <a:cubicBezTo>
                      <a:pt x="8566" y="13503"/>
                      <a:pt x="7393" y="19747"/>
                      <a:pt x="7393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F0C94E8-043E-98F6-FABA-B913AC57A151}"/>
                  </a:ext>
                </a:extLst>
              </p:cNvPr>
              <p:cNvSpPr/>
              <p:nvPr/>
            </p:nvSpPr>
            <p:spPr>
              <a:xfrm>
                <a:off x="4110869" y="5184780"/>
                <a:ext cx="20497" cy="55845"/>
              </a:xfrm>
              <a:custGeom>
                <a:avLst/>
                <a:gdLst>
                  <a:gd name="connsiteX0" fmla="*/ 20890 w 20497"/>
                  <a:gd name="connsiteY0" fmla="*/ 56276 h 55845"/>
                  <a:gd name="connsiteX1" fmla="*/ 14057 w 20497"/>
                  <a:gd name="connsiteY1" fmla="*/ 56276 h 55845"/>
                  <a:gd name="connsiteX2" fmla="*/ 14057 w 20497"/>
                  <a:gd name="connsiteY2" fmla="*/ 12745 h 55845"/>
                  <a:gd name="connsiteX3" fmla="*/ 7604 w 20497"/>
                  <a:gd name="connsiteY3" fmla="*/ 17470 h 55845"/>
                  <a:gd name="connsiteX4" fmla="*/ 392 w 20497"/>
                  <a:gd name="connsiteY4" fmla="*/ 20989 h 55845"/>
                  <a:gd name="connsiteX5" fmla="*/ 392 w 20497"/>
                  <a:gd name="connsiteY5" fmla="*/ 14400 h 55845"/>
                  <a:gd name="connsiteX6" fmla="*/ 10399 w 20497"/>
                  <a:gd name="connsiteY6" fmla="*/ 7881 h 55845"/>
                  <a:gd name="connsiteX7" fmla="*/ 16507 w 20497"/>
                  <a:gd name="connsiteY7" fmla="*/ 430 h 55845"/>
                  <a:gd name="connsiteX8" fmla="*/ 20890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890" y="56276"/>
                    </a:moveTo>
                    <a:lnTo>
                      <a:pt x="14057" y="56276"/>
                    </a:lnTo>
                    <a:lnTo>
                      <a:pt x="14057" y="12745"/>
                    </a:lnTo>
                    <a:cubicBezTo>
                      <a:pt x="12401" y="14331"/>
                      <a:pt x="10261" y="15883"/>
                      <a:pt x="7604" y="17470"/>
                    </a:cubicBezTo>
                    <a:cubicBezTo>
                      <a:pt x="4912" y="19057"/>
                      <a:pt x="2497" y="20230"/>
                      <a:pt x="392" y="20989"/>
                    </a:cubicBezTo>
                    <a:lnTo>
                      <a:pt x="392" y="14400"/>
                    </a:lnTo>
                    <a:cubicBezTo>
                      <a:pt x="4187" y="12641"/>
                      <a:pt x="7535" y="10468"/>
                      <a:pt x="10399" y="7881"/>
                    </a:cubicBezTo>
                    <a:cubicBezTo>
                      <a:pt x="13263" y="5328"/>
                      <a:pt x="15299" y="2845"/>
                      <a:pt x="16507" y="430"/>
                    </a:cubicBezTo>
                    <a:lnTo>
                      <a:pt x="20890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403644DF-B6BF-92C0-F43C-775A71777031}"/>
                  </a:ext>
                </a:extLst>
              </p:cNvPr>
              <p:cNvSpPr/>
              <p:nvPr/>
            </p:nvSpPr>
            <p:spPr>
              <a:xfrm>
                <a:off x="4149342" y="5185711"/>
                <a:ext cx="36026" cy="54914"/>
              </a:xfrm>
              <a:custGeom>
                <a:avLst/>
                <a:gdLst>
                  <a:gd name="connsiteX0" fmla="*/ 396 w 36026"/>
                  <a:gd name="connsiteY0" fmla="*/ 7018 h 54914"/>
                  <a:gd name="connsiteX1" fmla="*/ 396 w 36026"/>
                  <a:gd name="connsiteY1" fmla="*/ 430 h 54914"/>
                  <a:gd name="connsiteX2" fmla="*/ 36423 w 36026"/>
                  <a:gd name="connsiteY2" fmla="*/ 430 h 54914"/>
                  <a:gd name="connsiteX3" fmla="*/ 36423 w 36026"/>
                  <a:gd name="connsiteY3" fmla="*/ 5742 h 54914"/>
                  <a:gd name="connsiteX4" fmla="*/ 25864 w 36026"/>
                  <a:gd name="connsiteY4" fmla="*/ 20782 h 54914"/>
                  <a:gd name="connsiteX5" fmla="*/ 17823 w 36026"/>
                  <a:gd name="connsiteY5" fmla="*/ 40064 h 54914"/>
                  <a:gd name="connsiteX6" fmla="*/ 15201 w 36026"/>
                  <a:gd name="connsiteY6" fmla="*/ 55345 h 54914"/>
                  <a:gd name="connsiteX7" fmla="*/ 8161 w 36026"/>
                  <a:gd name="connsiteY7" fmla="*/ 55345 h 54914"/>
                  <a:gd name="connsiteX8" fmla="*/ 10749 w 36026"/>
                  <a:gd name="connsiteY8" fmla="*/ 39512 h 54914"/>
                  <a:gd name="connsiteX9" fmla="*/ 17823 w 36026"/>
                  <a:gd name="connsiteY9" fmla="*/ 21575 h 54914"/>
                  <a:gd name="connsiteX10" fmla="*/ 27658 w 36026"/>
                  <a:gd name="connsiteY10" fmla="*/ 7018 h 5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026" h="54914">
                    <a:moveTo>
                      <a:pt x="396" y="7018"/>
                    </a:moveTo>
                    <a:lnTo>
                      <a:pt x="396" y="430"/>
                    </a:lnTo>
                    <a:lnTo>
                      <a:pt x="36423" y="430"/>
                    </a:lnTo>
                    <a:lnTo>
                      <a:pt x="36423" y="5742"/>
                    </a:lnTo>
                    <a:cubicBezTo>
                      <a:pt x="32834" y="9537"/>
                      <a:pt x="29315" y="14538"/>
                      <a:pt x="25864" y="20782"/>
                    </a:cubicBezTo>
                    <a:cubicBezTo>
                      <a:pt x="22344" y="27060"/>
                      <a:pt x="19687" y="33510"/>
                      <a:pt x="17823" y="40064"/>
                    </a:cubicBezTo>
                    <a:cubicBezTo>
                      <a:pt x="16443" y="44755"/>
                      <a:pt x="15546" y="49826"/>
                      <a:pt x="15201" y="55345"/>
                    </a:cubicBezTo>
                    <a:lnTo>
                      <a:pt x="8161" y="55345"/>
                    </a:lnTo>
                    <a:cubicBezTo>
                      <a:pt x="8230" y="50998"/>
                      <a:pt x="9093" y="45721"/>
                      <a:pt x="10749" y="39512"/>
                    </a:cubicBezTo>
                    <a:cubicBezTo>
                      <a:pt x="12371" y="33303"/>
                      <a:pt x="14752" y="27335"/>
                      <a:pt x="17823" y="21575"/>
                    </a:cubicBezTo>
                    <a:cubicBezTo>
                      <a:pt x="20894" y="15815"/>
                      <a:pt x="24173" y="10951"/>
                      <a:pt x="27658" y="70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6" name="Graphic 2">
              <a:extLst>
                <a:ext uri="{FF2B5EF4-FFF2-40B4-BE49-F238E27FC236}">
                  <a16:creationId xmlns:a16="http://schemas.microsoft.com/office/drawing/2014/main" id="{3D0E5F65-A81D-B57E-7356-D1C359985775}"/>
                </a:ext>
              </a:extLst>
            </p:cNvPr>
            <p:cNvGrpSpPr/>
            <p:nvPr/>
          </p:nvGrpSpPr>
          <p:grpSpPr>
            <a:xfrm>
              <a:off x="4258289" y="5184780"/>
              <a:ext cx="167189" cy="56811"/>
              <a:chOff x="4258289" y="5184780"/>
              <a:chExt cx="167189" cy="56811"/>
            </a:xfrm>
          </p:grpSpPr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9850257-0813-5808-A7BF-62480A9F3934}"/>
                  </a:ext>
                </a:extLst>
              </p:cNvPr>
              <p:cNvSpPr/>
              <p:nvPr/>
            </p:nvSpPr>
            <p:spPr>
              <a:xfrm>
                <a:off x="4258289" y="5184780"/>
                <a:ext cx="36796" cy="55845"/>
              </a:xfrm>
              <a:custGeom>
                <a:avLst/>
                <a:gdLst>
                  <a:gd name="connsiteX0" fmla="*/ 37205 w 36796"/>
                  <a:gd name="connsiteY0" fmla="*/ 49722 h 55845"/>
                  <a:gd name="connsiteX1" fmla="*/ 37205 w 36796"/>
                  <a:gd name="connsiteY1" fmla="*/ 56276 h 55845"/>
                  <a:gd name="connsiteX2" fmla="*/ 419 w 36796"/>
                  <a:gd name="connsiteY2" fmla="*/ 56276 h 55845"/>
                  <a:gd name="connsiteX3" fmla="*/ 1213 w 36796"/>
                  <a:gd name="connsiteY3" fmla="*/ 51516 h 55845"/>
                  <a:gd name="connsiteX4" fmla="*/ 5699 w 36796"/>
                  <a:gd name="connsiteY4" fmla="*/ 44134 h 55845"/>
                  <a:gd name="connsiteX5" fmla="*/ 14671 w 36796"/>
                  <a:gd name="connsiteY5" fmla="*/ 35718 h 55845"/>
                  <a:gd name="connsiteX6" fmla="*/ 26922 w 36796"/>
                  <a:gd name="connsiteY6" fmla="*/ 23921 h 55845"/>
                  <a:gd name="connsiteX7" fmla="*/ 30097 w 36796"/>
                  <a:gd name="connsiteY7" fmla="*/ 15711 h 55845"/>
                  <a:gd name="connsiteX8" fmla="*/ 27198 w 36796"/>
                  <a:gd name="connsiteY8" fmla="*/ 8881 h 55845"/>
                  <a:gd name="connsiteX9" fmla="*/ 19641 w 36796"/>
                  <a:gd name="connsiteY9" fmla="*/ 6087 h 55845"/>
                  <a:gd name="connsiteX10" fmla="*/ 11738 w 36796"/>
                  <a:gd name="connsiteY10" fmla="*/ 9054 h 55845"/>
                  <a:gd name="connsiteX11" fmla="*/ 8736 w 36796"/>
                  <a:gd name="connsiteY11" fmla="*/ 17229 h 55845"/>
                  <a:gd name="connsiteX12" fmla="*/ 1731 w 36796"/>
                  <a:gd name="connsiteY12" fmla="*/ 16504 h 55845"/>
                  <a:gd name="connsiteX13" fmla="*/ 7148 w 36796"/>
                  <a:gd name="connsiteY13" fmla="*/ 4569 h 55845"/>
                  <a:gd name="connsiteX14" fmla="*/ 19779 w 36796"/>
                  <a:gd name="connsiteY14" fmla="*/ 430 h 55845"/>
                  <a:gd name="connsiteX15" fmla="*/ 32443 w 36796"/>
                  <a:gd name="connsiteY15" fmla="*/ 4880 h 55845"/>
                  <a:gd name="connsiteX16" fmla="*/ 37136 w 36796"/>
                  <a:gd name="connsiteY16" fmla="*/ 15849 h 55845"/>
                  <a:gd name="connsiteX17" fmla="*/ 35756 w 36796"/>
                  <a:gd name="connsiteY17" fmla="*/ 22437 h 55845"/>
                  <a:gd name="connsiteX18" fmla="*/ 31235 w 36796"/>
                  <a:gd name="connsiteY18" fmla="*/ 29233 h 55845"/>
                  <a:gd name="connsiteX19" fmla="*/ 20710 w 36796"/>
                  <a:gd name="connsiteY19" fmla="*/ 38995 h 55845"/>
                  <a:gd name="connsiteX20" fmla="*/ 12773 w 36796"/>
                  <a:gd name="connsiteY20" fmla="*/ 46031 h 55845"/>
                  <a:gd name="connsiteX21" fmla="*/ 9909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205" y="49722"/>
                    </a:moveTo>
                    <a:lnTo>
                      <a:pt x="37205" y="56276"/>
                    </a:lnTo>
                    <a:lnTo>
                      <a:pt x="419" y="56276"/>
                    </a:lnTo>
                    <a:cubicBezTo>
                      <a:pt x="350" y="54620"/>
                      <a:pt x="626" y="53034"/>
                      <a:pt x="1213" y="51516"/>
                    </a:cubicBezTo>
                    <a:cubicBezTo>
                      <a:pt x="2145" y="49032"/>
                      <a:pt x="3629" y="46583"/>
                      <a:pt x="5699" y="44134"/>
                    </a:cubicBezTo>
                    <a:cubicBezTo>
                      <a:pt x="7735" y="41720"/>
                      <a:pt x="10737" y="38926"/>
                      <a:pt x="14671" y="35718"/>
                    </a:cubicBezTo>
                    <a:cubicBezTo>
                      <a:pt x="20710" y="30785"/>
                      <a:pt x="24782" y="26853"/>
                      <a:pt x="26922" y="23921"/>
                    </a:cubicBezTo>
                    <a:cubicBezTo>
                      <a:pt x="28992" y="21058"/>
                      <a:pt x="30062" y="18298"/>
                      <a:pt x="30097" y="15711"/>
                    </a:cubicBezTo>
                    <a:cubicBezTo>
                      <a:pt x="30062" y="13020"/>
                      <a:pt x="29096" y="10744"/>
                      <a:pt x="27198" y="8881"/>
                    </a:cubicBezTo>
                    <a:cubicBezTo>
                      <a:pt x="25231" y="7019"/>
                      <a:pt x="22712" y="6087"/>
                      <a:pt x="19641" y="6087"/>
                    </a:cubicBezTo>
                    <a:cubicBezTo>
                      <a:pt x="16328" y="6087"/>
                      <a:pt x="13705" y="7088"/>
                      <a:pt x="11738" y="9054"/>
                    </a:cubicBezTo>
                    <a:cubicBezTo>
                      <a:pt x="9737" y="11020"/>
                      <a:pt x="8736" y="13745"/>
                      <a:pt x="8736" y="17229"/>
                    </a:cubicBezTo>
                    <a:lnTo>
                      <a:pt x="1731" y="16504"/>
                    </a:lnTo>
                    <a:cubicBezTo>
                      <a:pt x="2179" y="11296"/>
                      <a:pt x="3974" y="7329"/>
                      <a:pt x="7148" y="4569"/>
                    </a:cubicBezTo>
                    <a:cubicBezTo>
                      <a:pt x="10254" y="1844"/>
                      <a:pt x="14464" y="465"/>
                      <a:pt x="19779" y="430"/>
                    </a:cubicBezTo>
                    <a:cubicBezTo>
                      <a:pt x="25093" y="465"/>
                      <a:pt x="29337" y="1948"/>
                      <a:pt x="32443" y="4880"/>
                    </a:cubicBezTo>
                    <a:cubicBezTo>
                      <a:pt x="35549" y="7846"/>
                      <a:pt x="37102" y="11503"/>
                      <a:pt x="37136" y="15849"/>
                    </a:cubicBezTo>
                    <a:cubicBezTo>
                      <a:pt x="37102" y="18126"/>
                      <a:pt x="36653" y="20299"/>
                      <a:pt x="35756" y="22437"/>
                    </a:cubicBezTo>
                    <a:cubicBezTo>
                      <a:pt x="34859" y="24576"/>
                      <a:pt x="33340" y="26853"/>
                      <a:pt x="31235" y="29233"/>
                    </a:cubicBezTo>
                    <a:cubicBezTo>
                      <a:pt x="29096" y="31613"/>
                      <a:pt x="25576" y="34855"/>
                      <a:pt x="20710" y="38995"/>
                    </a:cubicBezTo>
                    <a:cubicBezTo>
                      <a:pt x="16569" y="42444"/>
                      <a:pt x="13947" y="44790"/>
                      <a:pt x="12773" y="46031"/>
                    </a:cubicBezTo>
                    <a:cubicBezTo>
                      <a:pt x="11600" y="47273"/>
                      <a:pt x="10634" y="48515"/>
                      <a:pt x="9909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D272FAF3-420A-3DE9-E8D1-DEDCF38AA98E}"/>
                  </a:ext>
                </a:extLst>
              </p:cNvPr>
              <p:cNvSpPr/>
              <p:nvPr/>
            </p:nvSpPr>
            <p:spPr>
              <a:xfrm>
                <a:off x="4302430" y="5184780"/>
                <a:ext cx="36269" cy="56811"/>
              </a:xfrm>
              <a:custGeom>
                <a:avLst/>
                <a:gdLst>
                  <a:gd name="connsiteX0" fmla="*/ 415 w 36269"/>
                  <a:gd name="connsiteY0" fmla="*/ 28853 h 56811"/>
                  <a:gd name="connsiteX1" fmla="*/ 2417 w 36269"/>
                  <a:gd name="connsiteY1" fmla="*/ 12986 h 56811"/>
                  <a:gd name="connsiteX2" fmla="*/ 8456 w 36269"/>
                  <a:gd name="connsiteY2" fmla="*/ 3707 h 56811"/>
                  <a:gd name="connsiteX3" fmla="*/ 18532 w 36269"/>
                  <a:gd name="connsiteY3" fmla="*/ 430 h 56811"/>
                  <a:gd name="connsiteX4" fmla="*/ 26400 w 36269"/>
                  <a:gd name="connsiteY4" fmla="*/ 2224 h 56811"/>
                  <a:gd name="connsiteX5" fmla="*/ 31956 w 36269"/>
                  <a:gd name="connsiteY5" fmla="*/ 7432 h 56811"/>
                  <a:gd name="connsiteX6" fmla="*/ 35407 w 36269"/>
                  <a:gd name="connsiteY6" fmla="*/ 15711 h 56811"/>
                  <a:gd name="connsiteX7" fmla="*/ 36684 w 36269"/>
                  <a:gd name="connsiteY7" fmla="*/ 28853 h 56811"/>
                  <a:gd name="connsiteX8" fmla="*/ 34648 w 36269"/>
                  <a:gd name="connsiteY8" fmla="*/ 44652 h 56811"/>
                  <a:gd name="connsiteX9" fmla="*/ 28643 w 36269"/>
                  <a:gd name="connsiteY9" fmla="*/ 53965 h 56811"/>
                  <a:gd name="connsiteX10" fmla="*/ 18532 w 36269"/>
                  <a:gd name="connsiteY10" fmla="*/ 57242 h 56811"/>
                  <a:gd name="connsiteX11" fmla="*/ 5902 w 36269"/>
                  <a:gd name="connsiteY11" fmla="*/ 51447 h 56811"/>
                  <a:gd name="connsiteX12" fmla="*/ 415 w 36269"/>
                  <a:gd name="connsiteY12" fmla="*/ 28853 h 56811"/>
                  <a:gd name="connsiteX13" fmla="*/ 7420 w 36269"/>
                  <a:gd name="connsiteY13" fmla="*/ 28853 h 56811"/>
                  <a:gd name="connsiteX14" fmla="*/ 10630 w 36269"/>
                  <a:gd name="connsiteY14" fmla="*/ 47101 h 56811"/>
                  <a:gd name="connsiteX15" fmla="*/ 18532 w 36269"/>
                  <a:gd name="connsiteY15" fmla="*/ 51619 h 56811"/>
                  <a:gd name="connsiteX16" fmla="*/ 26469 w 36269"/>
                  <a:gd name="connsiteY16" fmla="*/ 47066 h 56811"/>
                  <a:gd name="connsiteX17" fmla="*/ 29678 w 36269"/>
                  <a:gd name="connsiteY17" fmla="*/ 28853 h 56811"/>
                  <a:gd name="connsiteX18" fmla="*/ 26469 w 36269"/>
                  <a:gd name="connsiteY18" fmla="*/ 10606 h 56811"/>
                  <a:gd name="connsiteX19" fmla="*/ 18463 w 36269"/>
                  <a:gd name="connsiteY19" fmla="*/ 6087 h 56811"/>
                  <a:gd name="connsiteX20" fmla="*/ 10940 w 36269"/>
                  <a:gd name="connsiteY20" fmla="*/ 10054 h 56811"/>
                  <a:gd name="connsiteX21" fmla="*/ 7420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415" y="28853"/>
                    </a:moveTo>
                    <a:cubicBezTo>
                      <a:pt x="381" y="22299"/>
                      <a:pt x="1036" y="17022"/>
                      <a:pt x="2417" y="12986"/>
                    </a:cubicBezTo>
                    <a:cubicBezTo>
                      <a:pt x="3728" y="8985"/>
                      <a:pt x="5764" y="5880"/>
                      <a:pt x="8456" y="3707"/>
                    </a:cubicBezTo>
                    <a:cubicBezTo>
                      <a:pt x="11113" y="1534"/>
                      <a:pt x="14460" y="465"/>
                      <a:pt x="18532" y="430"/>
                    </a:cubicBezTo>
                    <a:cubicBezTo>
                      <a:pt x="21500" y="465"/>
                      <a:pt x="24122" y="1051"/>
                      <a:pt x="26400" y="2224"/>
                    </a:cubicBezTo>
                    <a:cubicBezTo>
                      <a:pt x="28643" y="3431"/>
                      <a:pt x="30507" y="5156"/>
                      <a:pt x="31956" y="7432"/>
                    </a:cubicBezTo>
                    <a:cubicBezTo>
                      <a:pt x="33405" y="9709"/>
                      <a:pt x="34544" y="12469"/>
                      <a:pt x="35407" y="15711"/>
                    </a:cubicBezTo>
                    <a:cubicBezTo>
                      <a:pt x="36235" y="18954"/>
                      <a:pt x="36649" y="23334"/>
                      <a:pt x="36684" y="28853"/>
                    </a:cubicBezTo>
                    <a:cubicBezTo>
                      <a:pt x="36649" y="35373"/>
                      <a:pt x="35993" y="40650"/>
                      <a:pt x="34648" y="44652"/>
                    </a:cubicBezTo>
                    <a:cubicBezTo>
                      <a:pt x="33302" y="48687"/>
                      <a:pt x="31300" y="51792"/>
                      <a:pt x="28643" y="53965"/>
                    </a:cubicBezTo>
                    <a:cubicBezTo>
                      <a:pt x="25951" y="56138"/>
                      <a:pt x="22570" y="57207"/>
                      <a:pt x="18532" y="57242"/>
                    </a:cubicBezTo>
                    <a:cubicBezTo>
                      <a:pt x="13149" y="57207"/>
                      <a:pt x="8939" y="55310"/>
                      <a:pt x="5902" y="51447"/>
                    </a:cubicBezTo>
                    <a:cubicBezTo>
                      <a:pt x="2210" y="46859"/>
                      <a:pt x="381" y="39305"/>
                      <a:pt x="415" y="28853"/>
                    </a:cubicBezTo>
                    <a:close/>
                    <a:moveTo>
                      <a:pt x="7420" y="28853"/>
                    </a:moveTo>
                    <a:cubicBezTo>
                      <a:pt x="7420" y="37994"/>
                      <a:pt x="8490" y="44100"/>
                      <a:pt x="10630" y="47101"/>
                    </a:cubicBezTo>
                    <a:cubicBezTo>
                      <a:pt x="12769" y="50136"/>
                      <a:pt x="15392" y="51619"/>
                      <a:pt x="18532" y="51619"/>
                    </a:cubicBezTo>
                    <a:cubicBezTo>
                      <a:pt x="21672" y="51619"/>
                      <a:pt x="24329" y="50102"/>
                      <a:pt x="26469" y="47066"/>
                    </a:cubicBezTo>
                    <a:cubicBezTo>
                      <a:pt x="28608" y="44031"/>
                      <a:pt x="29678" y="37960"/>
                      <a:pt x="29678" y="28853"/>
                    </a:cubicBezTo>
                    <a:cubicBezTo>
                      <a:pt x="29678" y="19678"/>
                      <a:pt x="28608" y="13607"/>
                      <a:pt x="26469" y="10606"/>
                    </a:cubicBezTo>
                    <a:cubicBezTo>
                      <a:pt x="24329" y="7605"/>
                      <a:pt x="21638" y="6087"/>
                      <a:pt x="18463" y="6087"/>
                    </a:cubicBezTo>
                    <a:cubicBezTo>
                      <a:pt x="15288" y="6087"/>
                      <a:pt x="12804" y="7432"/>
                      <a:pt x="10940" y="10054"/>
                    </a:cubicBezTo>
                    <a:cubicBezTo>
                      <a:pt x="8594" y="13503"/>
                      <a:pt x="7420" y="19747"/>
                      <a:pt x="7420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5FFDE4E8-0628-5E8A-5AC4-BB3C1B83EA1F}"/>
                  </a:ext>
                </a:extLst>
              </p:cNvPr>
              <p:cNvSpPr/>
              <p:nvPr/>
            </p:nvSpPr>
            <p:spPr>
              <a:xfrm>
                <a:off x="4350876" y="5184780"/>
                <a:ext cx="20497" cy="55845"/>
              </a:xfrm>
              <a:custGeom>
                <a:avLst/>
                <a:gdLst>
                  <a:gd name="connsiteX0" fmla="*/ 20917 w 20497"/>
                  <a:gd name="connsiteY0" fmla="*/ 56276 h 55845"/>
                  <a:gd name="connsiteX1" fmla="*/ 14084 w 20497"/>
                  <a:gd name="connsiteY1" fmla="*/ 56276 h 55845"/>
                  <a:gd name="connsiteX2" fmla="*/ 14084 w 20497"/>
                  <a:gd name="connsiteY2" fmla="*/ 12745 h 55845"/>
                  <a:gd name="connsiteX3" fmla="*/ 7631 w 20497"/>
                  <a:gd name="connsiteY3" fmla="*/ 17470 h 55845"/>
                  <a:gd name="connsiteX4" fmla="*/ 419 w 20497"/>
                  <a:gd name="connsiteY4" fmla="*/ 20989 h 55845"/>
                  <a:gd name="connsiteX5" fmla="*/ 419 w 20497"/>
                  <a:gd name="connsiteY5" fmla="*/ 14400 h 55845"/>
                  <a:gd name="connsiteX6" fmla="*/ 10426 w 20497"/>
                  <a:gd name="connsiteY6" fmla="*/ 7881 h 55845"/>
                  <a:gd name="connsiteX7" fmla="*/ 16534 w 20497"/>
                  <a:gd name="connsiteY7" fmla="*/ 430 h 55845"/>
                  <a:gd name="connsiteX8" fmla="*/ 20917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917" y="56276"/>
                    </a:moveTo>
                    <a:lnTo>
                      <a:pt x="14084" y="56276"/>
                    </a:lnTo>
                    <a:lnTo>
                      <a:pt x="14084" y="12745"/>
                    </a:lnTo>
                    <a:cubicBezTo>
                      <a:pt x="12428" y="14331"/>
                      <a:pt x="10288" y="15883"/>
                      <a:pt x="7631" y="17470"/>
                    </a:cubicBezTo>
                    <a:cubicBezTo>
                      <a:pt x="4939" y="19057"/>
                      <a:pt x="2524" y="20230"/>
                      <a:pt x="419" y="20989"/>
                    </a:cubicBezTo>
                    <a:lnTo>
                      <a:pt x="419" y="14400"/>
                    </a:lnTo>
                    <a:cubicBezTo>
                      <a:pt x="4215" y="12641"/>
                      <a:pt x="7562" y="10468"/>
                      <a:pt x="10426" y="7881"/>
                    </a:cubicBezTo>
                    <a:cubicBezTo>
                      <a:pt x="13290" y="5328"/>
                      <a:pt x="15326" y="2845"/>
                      <a:pt x="16534" y="430"/>
                    </a:cubicBezTo>
                    <a:lnTo>
                      <a:pt x="20917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8C8F9C7E-A6F9-1237-859C-BCA5CC0720C9}"/>
                  </a:ext>
                </a:extLst>
              </p:cNvPr>
              <p:cNvSpPr/>
              <p:nvPr/>
            </p:nvSpPr>
            <p:spPr>
              <a:xfrm>
                <a:off x="4388795" y="5184780"/>
                <a:ext cx="36683" cy="56811"/>
              </a:xfrm>
              <a:custGeom>
                <a:avLst/>
                <a:gdLst>
                  <a:gd name="connsiteX0" fmla="*/ 11019 w 36683"/>
                  <a:gd name="connsiteY0" fmla="*/ 26094 h 56811"/>
                  <a:gd name="connsiteX1" fmla="*/ 4704 w 36683"/>
                  <a:gd name="connsiteY1" fmla="*/ 21679 h 56811"/>
                  <a:gd name="connsiteX2" fmla="*/ 2668 w 36683"/>
                  <a:gd name="connsiteY2" fmla="*/ 14780 h 56811"/>
                  <a:gd name="connsiteX3" fmla="*/ 7016 w 36683"/>
                  <a:gd name="connsiteY3" fmla="*/ 4569 h 56811"/>
                  <a:gd name="connsiteX4" fmla="*/ 18645 w 36683"/>
                  <a:gd name="connsiteY4" fmla="*/ 430 h 56811"/>
                  <a:gd name="connsiteX5" fmla="*/ 30378 w 36683"/>
                  <a:gd name="connsiteY5" fmla="*/ 4673 h 56811"/>
                  <a:gd name="connsiteX6" fmla="*/ 34829 w 36683"/>
                  <a:gd name="connsiteY6" fmla="*/ 14952 h 56811"/>
                  <a:gd name="connsiteX7" fmla="*/ 32793 w 36683"/>
                  <a:gd name="connsiteY7" fmla="*/ 21679 h 56811"/>
                  <a:gd name="connsiteX8" fmla="*/ 26616 w 36683"/>
                  <a:gd name="connsiteY8" fmla="*/ 26094 h 56811"/>
                  <a:gd name="connsiteX9" fmla="*/ 34415 w 36683"/>
                  <a:gd name="connsiteY9" fmla="*/ 31509 h 56811"/>
                  <a:gd name="connsiteX10" fmla="*/ 37107 w 36683"/>
                  <a:gd name="connsiteY10" fmla="*/ 40374 h 56811"/>
                  <a:gd name="connsiteX11" fmla="*/ 32034 w 36683"/>
                  <a:gd name="connsiteY11" fmla="*/ 52378 h 56811"/>
                  <a:gd name="connsiteX12" fmla="*/ 18783 w 36683"/>
                  <a:gd name="connsiteY12" fmla="*/ 57242 h 56811"/>
                  <a:gd name="connsiteX13" fmla="*/ 5463 w 36683"/>
                  <a:gd name="connsiteY13" fmla="*/ 52378 h 56811"/>
                  <a:gd name="connsiteX14" fmla="*/ 425 w 36683"/>
                  <a:gd name="connsiteY14" fmla="*/ 40202 h 56811"/>
                  <a:gd name="connsiteX15" fmla="*/ 3185 w 36683"/>
                  <a:gd name="connsiteY15" fmla="*/ 31095 h 56811"/>
                  <a:gd name="connsiteX16" fmla="*/ 11019 w 36683"/>
                  <a:gd name="connsiteY16" fmla="*/ 26094 h 56811"/>
                  <a:gd name="connsiteX17" fmla="*/ 9673 w 36683"/>
                  <a:gd name="connsiteY17" fmla="*/ 14538 h 56811"/>
                  <a:gd name="connsiteX18" fmla="*/ 12192 w 36683"/>
                  <a:gd name="connsiteY18" fmla="*/ 20989 h 56811"/>
                  <a:gd name="connsiteX19" fmla="*/ 18818 w 36683"/>
                  <a:gd name="connsiteY19" fmla="*/ 23507 h 56811"/>
                  <a:gd name="connsiteX20" fmla="*/ 25271 w 36683"/>
                  <a:gd name="connsiteY20" fmla="*/ 21023 h 56811"/>
                  <a:gd name="connsiteX21" fmla="*/ 27790 w 36683"/>
                  <a:gd name="connsiteY21" fmla="*/ 14918 h 56811"/>
                  <a:gd name="connsiteX22" fmla="*/ 25202 w 36683"/>
                  <a:gd name="connsiteY22" fmla="*/ 8605 h 56811"/>
                  <a:gd name="connsiteX23" fmla="*/ 18749 w 36683"/>
                  <a:gd name="connsiteY23" fmla="*/ 6053 h 56811"/>
                  <a:gd name="connsiteX24" fmla="*/ 12226 w 36683"/>
                  <a:gd name="connsiteY24" fmla="*/ 8571 h 56811"/>
                  <a:gd name="connsiteX25" fmla="*/ 9673 w 36683"/>
                  <a:gd name="connsiteY25" fmla="*/ 14538 h 56811"/>
                  <a:gd name="connsiteX26" fmla="*/ 7464 w 36683"/>
                  <a:gd name="connsiteY26" fmla="*/ 40236 h 56811"/>
                  <a:gd name="connsiteX27" fmla="*/ 8845 w 36683"/>
                  <a:gd name="connsiteY27" fmla="*/ 45893 h 56811"/>
                  <a:gd name="connsiteX28" fmla="*/ 12951 w 36683"/>
                  <a:gd name="connsiteY28" fmla="*/ 50136 h 56811"/>
                  <a:gd name="connsiteX29" fmla="*/ 18852 w 36683"/>
                  <a:gd name="connsiteY29" fmla="*/ 51619 h 56811"/>
                  <a:gd name="connsiteX30" fmla="*/ 26927 w 36683"/>
                  <a:gd name="connsiteY30" fmla="*/ 48480 h 56811"/>
                  <a:gd name="connsiteX31" fmla="*/ 30136 w 36683"/>
                  <a:gd name="connsiteY31" fmla="*/ 40443 h 56811"/>
                  <a:gd name="connsiteX32" fmla="*/ 26824 w 36683"/>
                  <a:gd name="connsiteY32" fmla="*/ 32303 h 56811"/>
                  <a:gd name="connsiteX33" fmla="*/ 18610 w 36683"/>
                  <a:gd name="connsiteY33" fmla="*/ 29060 h 56811"/>
                  <a:gd name="connsiteX34" fmla="*/ 10639 w 36683"/>
                  <a:gd name="connsiteY34" fmla="*/ 32268 h 56811"/>
                  <a:gd name="connsiteX35" fmla="*/ 7464 w 36683"/>
                  <a:gd name="connsiteY35" fmla="*/ 40236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6683" h="56811">
                    <a:moveTo>
                      <a:pt x="11019" y="26094"/>
                    </a:moveTo>
                    <a:cubicBezTo>
                      <a:pt x="8154" y="25093"/>
                      <a:pt x="6049" y="23610"/>
                      <a:pt x="4704" y="21679"/>
                    </a:cubicBezTo>
                    <a:cubicBezTo>
                      <a:pt x="3323" y="19781"/>
                      <a:pt x="2668" y="17470"/>
                      <a:pt x="2668" y="14780"/>
                    </a:cubicBezTo>
                    <a:cubicBezTo>
                      <a:pt x="2668" y="10744"/>
                      <a:pt x="4117" y="7363"/>
                      <a:pt x="7016" y="4569"/>
                    </a:cubicBezTo>
                    <a:cubicBezTo>
                      <a:pt x="9914" y="1844"/>
                      <a:pt x="13779" y="465"/>
                      <a:pt x="18645" y="430"/>
                    </a:cubicBezTo>
                    <a:cubicBezTo>
                      <a:pt x="23511" y="465"/>
                      <a:pt x="27410" y="1879"/>
                      <a:pt x="30378" y="4673"/>
                    </a:cubicBezTo>
                    <a:cubicBezTo>
                      <a:pt x="33311" y="7501"/>
                      <a:pt x="34795" y="10916"/>
                      <a:pt x="34829" y="14952"/>
                    </a:cubicBezTo>
                    <a:cubicBezTo>
                      <a:pt x="34795" y="17539"/>
                      <a:pt x="34139" y="19781"/>
                      <a:pt x="32793" y="21679"/>
                    </a:cubicBezTo>
                    <a:cubicBezTo>
                      <a:pt x="31413" y="23610"/>
                      <a:pt x="29343" y="25093"/>
                      <a:pt x="26616" y="26094"/>
                    </a:cubicBezTo>
                    <a:cubicBezTo>
                      <a:pt x="30033" y="27267"/>
                      <a:pt x="32621" y="29060"/>
                      <a:pt x="34415" y="31509"/>
                    </a:cubicBezTo>
                    <a:cubicBezTo>
                      <a:pt x="36175" y="34027"/>
                      <a:pt x="37073" y="36994"/>
                      <a:pt x="37107" y="40374"/>
                    </a:cubicBezTo>
                    <a:cubicBezTo>
                      <a:pt x="37073" y="45169"/>
                      <a:pt x="35382" y="49170"/>
                      <a:pt x="32034" y="52378"/>
                    </a:cubicBezTo>
                    <a:cubicBezTo>
                      <a:pt x="28652" y="55621"/>
                      <a:pt x="24235" y="57207"/>
                      <a:pt x="18783" y="57242"/>
                    </a:cubicBezTo>
                    <a:cubicBezTo>
                      <a:pt x="13262" y="57207"/>
                      <a:pt x="8845" y="55621"/>
                      <a:pt x="5463" y="52378"/>
                    </a:cubicBezTo>
                    <a:cubicBezTo>
                      <a:pt x="2081" y="49136"/>
                      <a:pt x="390" y="45065"/>
                      <a:pt x="425" y="40202"/>
                    </a:cubicBezTo>
                    <a:cubicBezTo>
                      <a:pt x="390" y="36580"/>
                      <a:pt x="1322" y="33544"/>
                      <a:pt x="3185" y="31095"/>
                    </a:cubicBezTo>
                    <a:cubicBezTo>
                      <a:pt x="5014" y="28681"/>
                      <a:pt x="7602" y="27025"/>
                      <a:pt x="11019" y="26094"/>
                    </a:cubicBezTo>
                    <a:close/>
                    <a:moveTo>
                      <a:pt x="9673" y="14538"/>
                    </a:moveTo>
                    <a:cubicBezTo>
                      <a:pt x="9638" y="17194"/>
                      <a:pt x="10501" y="19333"/>
                      <a:pt x="12192" y="20989"/>
                    </a:cubicBezTo>
                    <a:cubicBezTo>
                      <a:pt x="13883" y="22679"/>
                      <a:pt x="16091" y="23541"/>
                      <a:pt x="18818" y="23507"/>
                    </a:cubicBezTo>
                    <a:cubicBezTo>
                      <a:pt x="21440" y="23541"/>
                      <a:pt x="23580" y="22713"/>
                      <a:pt x="25271" y="21023"/>
                    </a:cubicBezTo>
                    <a:cubicBezTo>
                      <a:pt x="26927" y="19402"/>
                      <a:pt x="27755" y="17367"/>
                      <a:pt x="27790" y="14918"/>
                    </a:cubicBezTo>
                    <a:cubicBezTo>
                      <a:pt x="27755" y="12434"/>
                      <a:pt x="26892" y="10330"/>
                      <a:pt x="25202" y="8605"/>
                    </a:cubicBezTo>
                    <a:cubicBezTo>
                      <a:pt x="23442" y="6950"/>
                      <a:pt x="21302" y="6087"/>
                      <a:pt x="18749" y="6053"/>
                    </a:cubicBezTo>
                    <a:cubicBezTo>
                      <a:pt x="16091" y="6087"/>
                      <a:pt x="13917" y="6915"/>
                      <a:pt x="12226" y="8571"/>
                    </a:cubicBezTo>
                    <a:cubicBezTo>
                      <a:pt x="10501" y="10227"/>
                      <a:pt x="9638" y="12227"/>
                      <a:pt x="9673" y="14538"/>
                    </a:cubicBezTo>
                    <a:close/>
                    <a:moveTo>
                      <a:pt x="7464" y="40236"/>
                    </a:moveTo>
                    <a:cubicBezTo>
                      <a:pt x="7430" y="42168"/>
                      <a:pt x="7878" y="44065"/>
                      <a:pt x="8845" y="45893"/>
                    </a:cubicBezTo>
                    <a:cubicBezTo>
                      <a:pt x="9742" y="47722"/>
                      <a:pt x="11122" y="49136"/>
                      <a:pt x="12951" y="50136"/>
                    </a:cubicBezTo>
                    <a:cubicBezTo>
                      <a:pt x="14780" y="51136"/>
                      <a:pt x="16747" y="51619"/>
                      <a:pt x="18852" y="51619"/>
                    </a:cubicBezTo>
                    <a:cubicBezTo>
                      <a:pt x="22096" y="51619"/>
                      <a:pt x="24787" y="50585"/>
                      <a:pt x="26927" y="48480"/>
                    </a:cubicBezTo>
                    <a:cubicBezTo>
                      <a:pt x="29032" y="46376"/>
                      <a:pt x="30102" y="43686"/>
                      <a:pt x="30136" y="40443"/>
                    </a:cubicBezTo>
                    <a:cubicBezTo>
                      <a:pt x="30102" y="37166"/>
                      <a:pt x="28998" y="34476"/>
                      <a:pt x="26824" y="32303"/>
                    </a:cubicBezTo>
                    <a:cubicBezTo>
                      <a:pt x="24615" y="30164"/>
                      <a:pt x="21889" y="29060"/>
                      <a:pt x="18610" y="29060"/>
                    </a:cubicBezTo>
                    <a:cubicBezTo>
                      <a:pt x="15401" y="29060"/>
                      <a:pt x="12744" y="30130"/>
                      <a:pt x="10639" y="32268"/>
                    </a:cubicBezTo>
                    <a:cubicBezTo>
                      <a:pt x="8499" y="34407"/>
                      <a:pt x="7430" y="37063"/>
                      <a:pt x="7464" y="40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1" name="Graphic 2">
              <a:extLst>
                <a:ext uri="{FF2B5EF4-FFF2-40B4-BE49-F238E27FC236}">
                  <a16:creationId xmlns:a16="http://schemas.microsoft.com/office/drawing/2014/main" id="{52169755-FA3C-6789-7CF3-96144C0A942A}"/>
                </a:ext>
              </a:extLst>
            </p:cNvPr>
            <p:cNvGrpSpPr/>
            <p:nvPr/>
          </p:nvGrpSpPr>
          <p:grpSpPr>
            <a:xfrm>
              <a:off x="4498296" y="5184780"/>
              <a:ext cx="167189" cy="56811"/>
              <a:chOff x="4498296" y="5184780"/>
              <a:chExt cx="167189" cy="56811"/>
            </a:xfrm>
          </p:grpSpPr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C583477D-0CCA-4EB7-9465-87EFFEF0B78D}"/>
                  </a:ext>
                </a:extLst>
              </p:cNvPr>
              <p:cNvSpPr/>
              <p:nvPr/>
            </p:nvSpPr>
            <p:spPr>
              <a:xfrm>
                <a:off x="4498296" y="5184780"/>
                <a:ext cx="36796" cy="55845"/>
              </a:xfrm>
              <a:custGeom>
                <a:avLst/>
                <a:gdLst>
                  <a:gd name="connsiteX0" fmla="*/ 37233 w 36796"/>
                  <a:gd name="connsiteY0" fmla="*/ 49722 h 55845"/>
                  <a:gd name="connsiteX1" fmla="*/ 37233 w 36796"/>
                  <a:gd name="connsiteY1" fmla="*/ 56276 h 55845"/>
                  <a:gd name="connsiteX2" fmla="*/ 446 w 36796"/>
                  <a:gd name="connsiteY2" fmla="*/ 56276 h 55845"/>
                  <a:gd name="connsiteX3" fmla="*/ 1240 w 36796"/>
                  <a:gd name="connsiteY3" fmla="*/ 51516 h 55845"/>
                  <a:gd name="connsiteX4" fmla="*/ 5726 w 36796"/>
                  <a:gd name="connsiteY4" fmla="*/ 44134 h 55845"/>
                  <a:gd name="connsiteX5" fmla="*/ 14699 w 36796"/>
                  <a:gd name="connsiteY5" fmla="*/ 35718 h 55845"/>
                  <a:gd name="connsiteX6" fmla="*/ 26949 w 36796"/>
                  <a:gd name="connsiteY6" fmla="*/ 23921 h 55845"/>
                  <a:gd name="connsiteX7" fmla="*/ 30124 w 36796"/>
                  <a:gd name="connsiteY7" fmla="*/ 15711 h 55845"/>
                  <a:gd name="connsiteX8" fmla="*/ 27225 w 36796"/>
                  <a:gd name="connsiteY8" fmla="*/ 8881 h 55845"/>
                  <a:gd name="connsiteX9" fmla="*/ 19668 w 36796"/>
                  <a:gd name="connsiteY9" fmla="*/ 6087 h 55845"/>
                  <a:gd name="connsiteX10" fmla="*/ 11765 w 36796"/>
                  <a:gd name="connsiteY10" fmla="*/ 9054 h 55845"/>
                  <a:gd name="connsiteX11" fmla="*/ 8763 w 36796"/>
                  <a:gd name="connsiteY11" fmla="*/ 17229 h 55845"/>
                  <a:gd name="connsiteX12" fmla="*/ 1758 w 36796"/>
                  <a:gd name="connsiteY12" fmla="*/ 16504 h 55845"/>
                  <a:gd name="connsiteX13" fmla="*/ 7176 w 36796"/>
                  <a:gd name="connsiteY13" fmla="*/ 4569 h 55845"/>
                  <a:gd name="connsiteX14" fmla="*/ 19806 w 36796"/>
                  <a:gd name="connsiteY14" fmla="*/ 430 h 55845"/>
                  <a:gd name="connsiteX15" fmla="*/ 32470 w 36796"/>
                  <a:gd name="connsiteY15" fmla="*/ 4880 h 55845"/>
                  <a:gd name="connsiteX16" fmla="*/ 37164 w 36796"/>
                  <a:gd name="connsiteY16" fmla="*/ 15849 h 55845"/>
                  <a:gd name="connsiteX17" fmla="*/ 35783 w 36796"/>
                  <a:gd name="connsiteY17" fmla="*/ 22437 h 55845"/>
                  <a:gd name="connsiteX18" fmla="*/ 31263 w 36796"/>
                  <a:gd name="connsiteY18" fmla="*/ 29233 h 55845"/>
                  <a:gd name="connsiteX19" fmla="*/ 20737 w 36796"/>
                  <a:gd name="connsiteY19" fmla="*/ 38995 h 55845"/>
                  <a:gd name="connsiteX20" fmla="*/ 12800 w 36796"/>
                  <a:gd name="connsiteY20" fmla="*/ 46031 h 55845"/>
                  <a:gd name="connsiteX21" fmla="*/ 9936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233" y="49722"/>
                    </a:moveTo>
                    <a:lnTo>
                      <a:pt x="37233" y="56276"/>
                    </a:lnTo>
                    <a:lnTo>
                      <a:pt x="446" y="56276"/>
                    </a:lnTo>
                    <a:cubicBezTo>
                      <a:pt x="377" y="54620"/>
                      <a:pt x="654" y="53034"/>
                      <a:pt x="1240" y="51516"/>
                    </a:cubicBezTo>
                    <a:cubicBezTo>
                      <a:pt x="2172" y="49032"/>
                      <a:pt x="3656" y="46583"/>
                      <a:pt x="5726" y="44134"/>
                    </a:cubicBezTo>
                    <a:cubicBezTo>
                      <a:pt x="7762" y="41720"/>
                      <a:pt x="10764" y="38926"/>
                      <a:pt x="14699" y="35718"/>
                    </a:cubicBezTo>
                    <a:cubicBezTo>
                      <a:pt x="20737" y="30785"/>
                      <a:pt x="24809" y="26853"/>
                      <a:pt x="26949" y="23921"/>
                    </a:cubicBezTo>
                    <a:cubicBezTo>
                      <a:pt x="29019" y="21058"/>
                      <a:pt x="30089" y="18298"/>
                      <a:pt x="30124" y="15711"/>
                    </a:cubicBezTo>
                    <a:cubicBezTo>
                      <a:pt x="30089" y="13020"/>
                      <a:pt x="29123" y="10744"/>
                      <a:pt x="27225" y="8881"/>
                    </a:cubicBezTo>
                    <a:cubicBezTo>
                      <a:pt x="25258" y="7019"/>
                      <a:pt x="22739" y="6087"/>
                      <a:pt x="19668" y="6087"/>
                    </a:cubicBezTo>
                    <a:cubicBezTo>
                      <a:pt x="16355" y="6087"/>
                      <a:pt x="13732" y="7088"/>
                      <a:pt x="11765" y="9054"/>
                    </a:cubicBezTo>
                    <a:cubicBezTo>
                      <a:pt x="9764" y="11020"/>
                      <a:pt x="8763" y="13745"/>
                      <a:pt x="8763" y="17229"/>
                    </a:cubicBezTo>
                    <a:lnTo>
                      <a:pt x="1758" y="16504"/>
                    </a:lnTo>
                    <a:cubicBezTo>
                      <a:pt x="2206" y="11296"/>
                      <a:pt x="4001" y="7329"/>
                      <a:pt x="7176" y="4569"/>
                    </a:cubicBezTo>
                    <a:cubicBezTo>
                      <a:pt x="10281" y="1844"/>
                      <a:pt x="14491" y="465"/>
                      <a:pt x="19806" y="430"/>
                    </a:cubicBezTo>
                    <a:cubicBezTo>
                      <a:pt x="25120" y="465"/>
                      <a:pt x="29365" y="1948"/>
                      <a:pt x="32470" y="4880"/>
                    </a:cubicBezTo>
                    <a:cubicBezTo>
                      <a:pt x="35576" y="7846"/>
                      <a:pt x="37129" y="11503"/>
                      <a:pt x="37164" y="15849"/>
                    </a:cubicBezTo>
                    <a:cubicBezTo>
                      <a:pt x="37129" y="18126"/>
                      <a:pt x="36680" y="20299"/>
                      <a:pt x="35783" y="22437"/>
                    </a:cubicBezTo>
                    <a:cubicBezTo>
                      <a:pt x="34886" y="24576"/>
                      <a:pt x="33368" y="26853"/>
                      <a:pt x="31263" y="29233"/>
                    </a:cubicBezTo>
                    <a:cubicBezTo>
                      <a:pt x="29123" y="31613"/>
                      <a:pt x="25603" y="34855"/>
                      <a:pt x="20737" y="38995"/>
                    </a:cubicBezTo>
                    <a:cubicBezTo>
                      <a:pt x="16596" y="42444"/>
                      <a:pt x="13974" y="44790"/>
                      <a:pt x="12800" y="46031"/>
                    </a:cubicBezTo>
                    <a:cubicBezTo>
                      <a:pt x="11627" y="47273"/>
                      <a:pt x="10661" y="48515"/>
                      <a:pt x="9936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741BFE98-B7E3-B193-A2D5-5FEA392851A3}"/>
                  </a:ext>
                </a:extLst>
              </p:cNvPr>
              <p:cNvSpPr/>
              <p:nvPr/>
            </p:nvSpPr>
            <p:spPr>
              <a:xfrm>
                <a:off x="4542436" y="5184780"/>
                <a:ext cx="36269" cy="56811"/>
              </a:xfrm>
              <a:custGeom>
                <a:avLst/>
                <a:gdLst>
                  <a:gd name="connsiteX0" fmla="*/ 442 w 36269"/>
                  <a:gd name="connsiteY0" fmla="*/ 28853 h 56811"/>
                  <a:gd name="connsiteX1" fmla="*/ 2444 w 36269"/>
                  <a:gd name="connsiteY1" fmla="*/ 12986 h 56811"/>
                  <a:gd name="connsiteX2" fmla="*/ 8483 w 36269"/>
                  <a:gd name="connsiteY2" fmla="*/ 3707 h 56811"/>
                  <a:gd name="connsiteX3" fmla="*/ 18559 w 36269"/>
                  <a:gd name="connsiteY3" fmla="*/ 430 h 56811"/>
                  <a:gd name="connsiteX4" fmla="*/ 26427 w 36269"/>
                  <a:gd name="connsiteY4" fmla="*/ 2224 h 56811"/>
                  <a:gd name="connsiteX5" fmla="*/ 31983 w 36269"/>
                  <a:gd name="connsiteY5" fmla="*/ 7432 h 56811"/>
                  <a:gd name="connsiteX6" fmla="*/ 35434 w 36269"/>
                  <a:gd name="connsiteY6" fmla="*/ 15711 h 56811"/>
                  <a:gd name="connsiteX7" fmla="*/ 36711 w 36269"/>
                  <a:gd name="connsiteY7" fmla="*/ 28853 h 56811"/>
                  <a:gd name="connsiteX8" fmla="*/ 34675 w 36269"/>
                  <a:gd name="connsiteY8" fmla="*/ 44652 h 56811"/>
                  <a:gd name="connsiteX9" fmla="*/ 28670 w 36269"/>
                  <a:gd name="connsiteY9" fmla="*/ 53965 h 56811"/>
                  <a:gd name="connsiteX10" fmla="*/ 18559 w 36269"/>
                  <a:gd name="connsiteY10" fmla="*/ 57242 h 56811"/>
                  <a:gd name="connsiteX11" fmla="*/ 5929 w 36269"/>
                  <a:gd name="connsiteY11" fmla="*/ 51447 h 56811"/>
                  <a:gd name="connsiteX12" fmla="*/ 442 w 36269"/>
                  <a:gd name="connsiteY12" fmla="*/ 28853 h 56811"/>
                  <a:gd name="connsiteX13" fmla="*/ 7448 w 36269"/>
                  <a:gd name="connsiteY13" fmla="*/ 28853 h 56811"/>
                  <a:gd name="connsiteX14" fmla="*/ 10657 w 36269"/>
                  <a:gd name="connsiteY14" fmla="*/ 47101 h 56811"/>
                  <a:gd name="connsiteX15" fmla="*/ 18559 w 36269"/>
                  <a:gd name="connsiteY15" fmla="*/ 51619 h 56811"/>
                  <a:gd name="connsiteX16" fmla="*/ 26496 w 36269"/>
                  <a:gd name="connsiteY16" fmla="*/ 47066 h 56811"/>
                  <a:gd name="connsiteX17" fmla="*/ 29705 w 36269"/>
                  <a:gd name="connsiteY17" fmla="*/ 28853 h 56811"/>
                  <a:gd name="connsiteX18" fmla="*/ 26496 w 36269"/>
                  <a:gd name="connsiteY18" fmla="*/ 10606 h 56811"/>
                  <a:gd name="connsiteX19" fmla="*/ 18490 w 36269"/>
                  <a:gd name="connsiteY19" fmla="*/ 6087 h 56811"/>
                  <a:gd name="connsiteX20" fmla="*/ 10967 w 36269"/>
                  <a:gd name="connsiteY20" fmla="*/ 10054 h 56811"/>
                  <a:gd name="connsiteX21" fmla="*/ 7448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442" y="28853"/>
                    </a:moveTo>
                    <a:cubicBezTo>
                      <a:pt x="408" y="22299"/>
                      <a:pt x="1063" y="17022"/>
                      <a:pt x="2444" y="12986"/>
                    </a:cubicBezTo>
                    <a:cubicBezTo>
                      <a:pt x="3755" y="8985"/>
                      <a:pt x="5791" y="5880"/>
                      <a:pt x="8483" y="3707"/>
                    </a:cubicBezTo>
                    <a:cubicBezTo>
                      <a:pt x="11140" y="1534"/>
                      <a:pt x="14487" y="465"/>
                      <a:pt x="18559" y="430"/>
                    </a:cubicBezTo>
                    <a:cubicBezTo>
                      <a:pt x="21527" y="465"/>
                      <a:pt x="24150" y="1051"/>
                      <a:pt x="26427" y="2224"/>
                    </a:cubicBezTo>
                    <a:cubicBezTo>
                      <a:pt x="28670" y="3431"/>
                      <a:pt x="30534" y="5156"/>
                      <a:pt x="31983" y="7432"/>
                    </a:cubicBezTo>
                    <a:cubicBezTo>
                      <a:pt x="33432" y="9709"/>
                      <a:pt x="34571" y="12469"/>
                      <a:pt x="35434" y="15711"/>
                    </a:cubicBezTo>
                    <a:cubicBezTo>
                      <a:pt x="36262" y="18954"/>
                      <a:pt x="36676" y="23334"/>
                      <a:pt x="36711" y="28853"/>
                    </a:cubicBezTo>
                    <a:cubicBezTo>
                      <a:pt x="36676" y="35373"/>
                      <a:pt x="36020" y="40650"/>
                      <a:pt x="34675" y="44652"/>
                    </a:cubicBezTo>
                    <a:cubicBezTo>
                      <a:pt x="33329" y="48687"/>
                      <a:pt x="31327" y="51792"/>
                      <a:pt x="28670" y="53965"/>
                    </a:cubicBezTo>
                    <a:cubicBezTo>
                      <a:pt x="25979" y="56138"/>
                      <a:pt x="22597" y="57207"/>
                      <a:pt x="18559" y="57242"/>
                    </a:cubicBezTo>
                    <a:cubicBezTo>
                      <a:pt x="13176" y="57207"/>
                      <a:pt x="8966" y="55310"/>
                      <a:pt x="5929" y="51447"/>
                    </a:cubicBezTo>
                    <a:cubicBezTo>
                      <a:pt x="2237" y="46859"/>
                      <a:pt x="408" y="39305"/>
                      <a:pt x="442" y="28853"/>
                    </a:cubicBezTo>
                    <a:close/>
                    <a:moveTo>
                      <a:pt x="7448" y="28853"/>
                    </a:moveTo>
                    <a:cubicBezTo>
                      <a:pt x="7448" y="37994"/>
                      <a:pt x="8517" y="44100"/>
                      <a:pt x="10657" y="47101"/>
                    </a:cubicBezTo>
                    <a:cubicBezTo>
                      <a:pt x="12796" y="50136"/>
                      <a:pt x="15419" y="51619"/>
                      <a:pt x="18559" y="51619"/>
                    </a:cubicBezTo>
                    <a:cubicBezTo>
                      <a:pt x="21700" y="51619"/>
                      <a:pt x="24357" y="50102"/>
                      <a:pt x="26496" y="47066"/>
                    </a:cubicBezTo>
                    <a:cubicBezTo>
                      <a:pt x="28636" y="44031"/>
                      <a:pt x="29705" y="37960"/>
                      <a:pt x="29705" y="28853"/>
                    </a:cubicBezTo>
                    <a:cubicBezTo>
                      <a:pt x="29705" y="19678"/>
                      <a:pt x="28636" y="13607"/>
                      <a:pt x="26496" y="10606"/>
                    </a:cubicBezTo>
                    <a:cubicBezTo>
                      <a:pt x="24357" y="7605"/>
                      <a:pt x="21665" y="6087"/>
                      <a:pt x="18490" y="6087"/>
                    </a:cubicBezTo>
                    <a:cubicBezTo>
                      <a:pt x="15315" y="6087"/>
                      <a:pt x="12831" y="7432"/>
                      <a:pt x="10967" y="10054"/>
                    </a:cubicBezTo>
                    <a:cubicBezTo>
                      <a:pt x="8621" y="13503"/>
                      <a:pt x="7448" y="19747"/>
                      <a:pt x="7448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9732190A-744B-1F67-C516-BD6E271C43BA}"/>
                  </a:ext>
                </a:extLst>
              </p:cNvPr>
              <p:cNvSpPr/>
              <p:nvPr/>
            </p:nvSpPr>
            <p:spPr>
              <a:xfrm>
                <a:off x="4590883" y="5184780"/>
                <a:ext cx="20497" cy="55845"/>
              </a:xfrm>
              <a:custGeom>
                <a:avLst/>
                <a:gdLst>
                  <a:gd name="connsiteX0" fmla="*/ 20944 w 20497"/>
                  <a:gd name="connsiteY0" fmla="*/ 56276 h 55845"/>
                  <a:gd name="connsiteX1" fmla="*/ 14111 w 20497"/>
                  <a:gd name="connsiteY1" fmla="*/ 56276 h 55845"/>
                  <a:gd name="connsiteX2" fmla="*/ 14111 w 20497"/>
                  <a:gd name="connsiteY2" fmla="*/ 12745 h 55845"/>
                  <a:gd name="connsiteX3" fmla="*/ 7658 w 20497"/>
                  <a:gd name="connsiteY3" fmla="*/ 17470 h 55845"/>
                  <a:gd name="connsiteX4" fmla="*/ 446 w 20497"/>
                  <a:gd name="connsiteY4" fmla="*/ 20989 h 55845"/>
                  <a:gd name="connsiteX5" fmla="*/ 446 w 20497"/>
                  <a:gd name="connsiteY5" fmla="*/ 14400 h 55845"/>
                  <a:gd name="connsiteX6" fmla="*/ 10453 w 20497"/>
                  <a:gd name="connsiteY6" fmla="*/ 7881 h 55845"/>
                  <a:gd name="connsiteX7" fmla="*/ 16561 w 20497"/>
                  <a:gd name="connsiteY7" fmla="*/ 430 h 55845"/>
                  <a:gd name="connsiteX8" fmla="*/ 20944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944" y="56276"/>
                    </a:moveTo>
                    <a:lnTo>
                      <a:pt x="14111" y="56276"/>
                    </a:lnTo>
                    <a:lnTo>
                      <a:pt x="14111" y="12745"/>
                    </a:lnTo>
                    <a:cubicBezTo>
                      <a:pt x="12455" y="14331"/>
                      <a:pt x="10315" y="15883"/>
                      <a:pt x="7658" y="17470"/>
                    </a:cubicBezTo>
                    <a:cubicBezTo>
                      <a:pt x="4966" y="19057"/>
                      <a:pt x="2551" y="20230"/>
                      <a:pt x="446" y="20989"/>
                    </a:cubicBezTo>
                    <a:lnTo>
                      <a:pt x="446" y="14400"/>
                    </a:lnTo>
                    <a:cubicBezTo>
                      <a:pt x="4242" y="12641"/>
                      <a:pt x="7589" y="10468"/>
                      <a:pt x="10453" y="7881"/>
                    </a:cubicBezTo>
                    <a:cubicBezTo>
                      <a:pt x="13318" y="5328"/>
                      <a:pt x="15354" y="2845"/>
                      <a:pt x="16561" y="430"/>
                    </a:cubicBezTo>
                    <a:lnTo>
                      <a:pt x="20944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CFA90E00-6DAB-C122-2BD5-68F2C27CC763}"/>
                  </a:ext>
                </a:extLst>
              </p:cNvPr>
              <p:cNvSpPr/>
              <p:nvPr/>
            </p:nvSpPr>
            <p:spPr>
              <a:xfrm>
                <a:off x="4628906" y="5184780"/>
                <a:ext cx="36579" cy="56811"/>
              </a:xfrm>
              <a:custGeom>
                <a:avLst/>
                <a:gdLst>
                  <a:gd name="connsiteX0" fmla="*/ 1452 w 36579"/>
                  <a:gd name="connsiteY0" fmla="*/ 43410 h 56811"/>
                  <a:gd name="connsiteX1" fmla="*/ 8043 w 36579"/>
                  <a:gd name="connsiteY1" fmla="*/ 42789 h 56811"/>
                  <a:gd name="connsiteX2" fmla="*/ 11218 w 36579"/>
                  <a:gd name="connsiteY2" fmla="*/ 49550 h 56811"/>
                  <a:gd name="connsiteX3" fmla="*/ 17257 w 36579"/>
                  <a:gd name="connsiteY3" fmla="*/ 51619 h 56811"/>
                  <a:gd name="connsiteX4" fmla="*/ 22778 w 36579"/>
                  <a:gd name="connsiteY4" fmla="*/ 50171 h 56811"/>
                  <a:gd name="connsiteX5" fmla="*/ 26678 w 36579"/>
                  <a:gd name="connsiteY5" fmla="*/ 46307 h 56811"/>
                  <a:gd name="connsiteX6" fmla="*/ 29197 w 36579"/>
                  <a:gd name="connsiteY6" fmla="*/ 39822 h 56811"/>
                  <a:gd name="connsiteX7" fmla="*/ 30232 w 36579"/>
                  <a:gd name="connsiteY7" fmla="*/ 31475 h 56811"/>
                  <a:gd name="connsiteX8" fmla="*/ 30198 w 36579"/>
                  <a:gd name="connsiteY8" fmla="*/ 30095 h 56811"/>
                  <a:gd name="connsiteX9" fmla="*/ 24607 w 36579"/>
                  <a:gd name="connsiteY9" fmla="*/ 35407 h 56811"/>
                  <a:gd name="connsiteX10" fmla="*/ 16912 w 36579"/>
                  <a:gd name="connsiteY10" fmla="*/ 37408 h 56811"/>
                  <a:gd name="connsiteX11" fmla="*/ 5213 w 36579"/>
                  <a:gd name="connsiteY11" fmla="*/ 32406 h 56811"/>
                  <a:gd name="connsiteX12" fmla="*/ 451 w 36579"/>
                  <a:gd name="connsiteY12" fmla="*/ 19195 h 56811"/>
                  <a:gd name="connsiteX13" fmla="*/ 5421 w 36579"/>
                  <a:gd name="connsiteY13" fmla="*/ 5604 h 56811"/>
                  <a:gd name="connsiteX14" fmla="*/ 17947 w 36579"/>
                  <a:gd name="connsiteY14" fmla="*/ 430 h 56811"/>
                  <a:gd name="connsiteX15" fmla="*/ 27851 w 36579"/>
                  <a:gd name="connsiteY15" fmla="*/ 3362 h 56811"/>
                  <a:gd name="connsiteX16" fmla="*/ 34684 w 36579"/>
                  <a:gd name="connsiteY16" fmla="*/ 11675 h 56811"/>
                  <a:gd name="connsiteX17" fmla="*/ 37030 w 36579"/>
                  <a:gd name="connsiteY17" fmla="*/ 27336 h 56811"/>
                  <a:gd name="connsiteX18" fmla="*/ 34718 w 36579"/>
                  <a:gd name="connsiteY18" fmla="*/ 44307 h 56811"/>
                  <a:gd name="connsiteX19" fmla="*/ 27816 w 36579"/>
                  <a:gd name="connsiteY19" fmla="*/ 53930 h 56811"/>
                  <a:gd name="connsiteX20" fmla="*/ 17084 w 36579"/>
                  <a:gd name="connsiteY20" fmla="*/ 57242 h 56811"/>
                  <a:gd name="connsiteX21" fmla="*/ 6421 w 36579"/>
                  <a:gd name="connsiteY21" fmla="*/ 53620 h 56811"/>
                  <a:gd name="connsiteX22" fmla="*/ 1452 w 36579"/>
                  <a:gd name="connsiteY22" fmla="*/ 43410 h 56811"/>
                  <a:gd name="connsiteX23" fmla="*/ 29438 w 36579"/>
                  <a:gd name="connsiteY23" fmla="*/ 18850 h 56811"/>
                  <a:gd name="connsiteX24" fmla="*/ 26298 w 36579"/>
                  <a:gd name="connsiteY24" fmla="*/ 9537 h 56811"/>
                  <a:gd name="connsiteX25" fmla="*/ 18775 w 36579"/>
                  <a:gd name="connsiteY25" fmla="*/ 6087 h 56811"/>
                  <a:gd name="connsiteX26" fmla="*/ 10838 w 36579"/>
                  <a:gd name="connsiteY26" fmla="*/ 9813 h 56811"/>
                  <a:gd name="connsiteX27" fmla="*/ 7457 w 36579"/>
                  <a:gd name="connsiteY27" fmla="*/ 19436 h 56811"/>
                  <a:gd name="connsiteX28" fmla="*/ 10666 w 36579"/>
                  <a:gd name="connsiteY28" fmla="*/ 28060 h 56811"/>
                  <a:gd name="connsiteX29" fmla="*/ 18568 w 36579"/>
                  <a:gd name="connsiteY29" fmla="*/ 31371 h 56811"/>
                  <a:gd name="connsiteX30" fmla="*/ 26367 w 36579"/>
                  <a:gd name="connsiteY30" fmla="*/ 28060 h 56811"/>
                  <a:gd name="connsiteX31" fmla="*/ 29438 w 36579"/>
                  <a:gd name="connsiteY31" fmla="*/ 18850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6579" h="56811">
                    <a:moveTo>
                      <a:pt x="1452" y="43410"/>
                    </a:moveTo>
                    <a:lnTo>
                      <a:pt x="8043" y="42789"/>
                    </a:lnTo>
                    <a:cubicBezTo>
                      <a:pt x="8561" y="45928"/>
                      <a:pt x="9631" y="48170"/>
                      <a:pt x="11218" y="49550"/>
                    </a:cubicBezTo>
                    <a:cubicBezTo>
                      <a:pt x="12771" y="50929"/>
                      <a:pt x="14772" y="51619"/>
                      <a:pt x="17257" y="51619"/>
                    </a:cubicBezTo>
                    <a:cubicBezTo>
                      <a:pt x="19327" y="51619"/>
                      <a:pt x="21191" y="51136"/>
                      <a:pt x="22778" y="50171"/>
                    </a:cubicBezTo>
                    <a:cubicBezTo>
                      <a:pt x="24366" y="49205"/>
                      <a:pt x="25642" y="47928"/>
                      <a:pt x="26678" y="46307"/>
                    </a:cubicBezTo>
                    <a:cubicBezTo>
                      <a:pt x="27644" y="44721"/>
                      <a:pt x="28507" y="42547"/>
                      <a:pt x="29197" y="39822"/>
                    </a:cubicBezTo>
                    <a:cubicBezTo>
                      <a:pt x="29887" y="37097"/>
                      <a:pt x="30232" y="34338"/>
                      <a:pt x="30232" y="31475"/>
                    </a:cubicBezTo>
                    <a:cubicBezTo>
                      <a:pt x="30232" y="31199"/>
                      <a:pt x="30198" y="30716"/>
                      <a:pt x="30198" y="30095"/>
                    </a:cubicBezTo>
                    <a:cubicBezTo>
                      <a:pt x="28817" y="32303"/>
                      <a:pt x="26954" y="34096"/>
                      <a:pt x="24607" y="35407"/>
                    </a:cubicBezTo>
                    <a:cubicBezTo>
                      <a:pt x="22192" y="36787"/>
                      <a:pt x="19638" y="37442"/>
                      <a:pt x="16912" y="37408"/>
                    </a:cubicBezTo>
                    <a:cubicBezTo>
                      <a:pt x="12288" y="37442"/>
                      <a:pt x="8388" y="35787"/>
                      <a:pt x="5213" y="32406"/>
                    </a:cubicBezTo>
                    <a:cubicBezTo>
                      <a:pt x="2004" y="29095"/>
                      <a:pt x="417" y="24680"/>
                      <a:pt x="451" y="19195"/>
                    </a:cubicBezTo>
                    <a:cubicBezTo>
                      <a:pt x="417" y="13572"/>
                      <a:pt x="2073" y="9054"/>
                      <a:pt x="5421" y="5604"/>
                    </a:cubicBezTo>
                    <a:cubicBezTo>
                      <a:pt x="8733" y="2189"/>
                      <a:pt x="12909" y="465"/>
                      <a:pt x="17947" y="430"/>
                    </a:cubicBezTo>
                    <a:cubicBezTo>
                      <a:pt x="21536" y="465"/>
                      <a:pt x="24849" y="1430"/>
                      <a:pt x="27851" y="3362"/>
                    </a:cubicBezTo>
                    <a:cubicBezTo>
                      <a:pt x="30853" y="5328"/>
                      <a:pt x="33131" y="8088"/>
                      <a:pt x="34684" y="11675"/>
                    </a:cubicBezTo>
                    <a:cubicBezTo>
                      <a:pt x="36237" y="15297"/>
                      <a:pt x="36996" y="20540"/>
                      <a:pt x="37030" y="27336"/>
                    </a:cubicBezTo>
                    <a:cubicBezTo>
                      <a:pt x="36996" y="34476"/>
                      <a:pt x="36237" y="40133"/>
                      <a:pt x="34718" y="44307"/>
                    </a:cubicBezTo>
                    <a:cubicBezTo>
                      <a:pt x="33165" y="48549"/>
                      <a:pt x="30853" y="51757"/>
                      <a:pt x="27816" y="53930"/>
                    </a:cubicBezTo>
                    <a:cubicBezTo>
                      <a:pt x="24745" y="56138"/>
                      <a:pt x="21191" y="57207"/>
                      <a:pt x="17084" y="57242"/>
                    </a:cubicBezTo>
                    <a:cubicBezTo>
                      <a:pt x="12736" y="57207"/>
                      <a:pt x="9182" y="56035"/>
                      <a:pt x="6421" y="53620"/>
                    </a:cubicBezTo>
                    <a:cubicBezTo>
                      <a:pt x="3661" y="51205"/>
                      <a:pt x="2004" y="47791"/>
                      <a:pt x="1452" y="43410"/>
                    </a:cubicBezTo>
                    <a:close/>
                    <a:moveTo>
                      <a:pt x="29438" y="18850"/>
                    </a:moveTo>
                    <a:cubicBezTo>
                      <a:pt x="29404" y="14987"/>
                      <a:pt x="28369" y="11882"/>
                      <a:pt x="26298" y="9537"/>
                    </a:cubicBezTo>
                    <a:cubicBezTo>
                      <a:pt x="24193" y="7260"/>
                      <a:pt x="21674" y="6087"/>
                      <a:pt x="18775" y="6087"/>
                    </a:cubicBezTo>
                    <a:cubicBezTo>
                      <a:pt x="15704" y="6087"/>
                      <a:pt x="13047" y="7329"/>
                      <a:pt x="10838" y="9813"/>
                    </a:cubicBezTo>
                    <a:cubicBezTo>
                      <a:pt x="8561" y="12296"/>
                      <a:pt x="7457" y="15504"/>
                      <a:pt x="7457" y="19436"/>
                    </a:cubicBezTo>
                    <a:cubicBezTo>
                      <a:pt x="7457" y="22989"/>
                      <a:pt x="8526" y="25887"/>
                      <a:pt x="10666" y="28060"/>
                    </a:cubicBezTo>
                    <a:cubicBezTo>
                      <a:pt x="12805" y="30302"/>
                      <a:pt x="15428" y="31406"/>
                      <a:pt x="18568" y="31371"/>
                    </a:cubicBezTo>
                    <a:cubicBezTo>
                      <a:pt x="21709" y="31406"/>
                      <a:pt x="24297" y="30302"/>
                      <a:pt x="26367" y="28060"/>
                    </a:cubicBezTo>
                    <a:cubicBezTo>
                      <a:pt x="28369" y="25887"/>
                      <a:pt x="29404" y="22817"/>
                      <a:pt x="29438" y="188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6" name="Graphic 2">
              <a:extLst>
                <a:ext uri="{FF2B5EF4-FFF2-40B4-BE49-F238E27FC236}">
                  <a16:creationId xmlns:a16="http://schemas.microsoft.com/office/drawing/2014/main" id="{D7CF37D9-C8B8-7BBE-D0BB-C95E31CB5ACE}"/>
                </a:ext>
              </a:extLst>
            </p:cNvPr>
            <p:cNvGrpSpPr/>
            <p:nvPr/>
          </p:nvGrpSpPr>
          <p:grpSpPr>
            <a:xfrm>
              <a:off x="4738302" y="5184780"/>
              <a:ext cx="166879" cy="56811"/>
              <a:chOff x="4738302" y="5184780"/>
              <a:chExt cx="166879" cy="56811"/>
            </a:xfrm>
          </p:grpSpPr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E7FB9F35-94F9-F79A-B018-01452C7E72E0}"/>
                  </a:ext>
                </a:extLst>
              </p:cNvPr>
              <p:cNvSpPr/>
              <p:nvPr/>
            </p:nvSpPr>
            <p:spPr>
              <a:xfrm>
                <a:off x="4738302" y="5184780"/>
                <a:ext cx="36796" cy="55845"/>
              </a:xfrm>
              <a:custGeom>
                <a:avLst/>
                <a:gdLst>
                  <a:gd name="connsiteX0" fmla="*/ 37260 w 36796"/>
                  <a:gd name="connsiteY0" fmla="*/ 49722 h 55845"/>
                  <a:gd name="connsiteX1" fmla="*/ 37260 w 36796"/>
                  <a:gd name="connsiteY1" fmla="*/ 56276 h 55845"/>
                  <a:gd name="connsiteX2" fmla="*/ 474 w 36796"/>
                  <a:gd name="connsiteY2" fmla="*/ 56276 h 55845"/>
                  <a:gd name="connsiteX3" fmla="*/ 1267 w 36796"/>
                  <a:gd name="connsiteY3" fmla="*/ 51516 h 55845"/>
                  <a:gd name="connsiteX4" fmla="*/ 5753 w 36796"/>
                  <a:gd name="connsiteY4" fmla="*/ 44134 h 55845"/>
                  <a:gd name="connsiteX5" fmla="*/ 14726 w 36796"/>
                  <a:gd name="connsiteY5" fmla="*/ 35718 h 55845"/>
                  <a:gd name="connsiteX6" fmla="*/ 26976 w 36796"/>
                  <a:gd name="connsiteY6" fmla="*/ 23921 h 55845"/>
                  <a:gd name="connsiteX7" fmla="*/ 30151 w 36796"/>
                  <a:gd name="connsiteY7" fmla="*/ 15711 h 55845"/>
                  <a:gd name="connsiteX8" fmla="*/ 27252 w 36796"/>
                  <a:gd name="connsiteY8" fmla="*/ 8881 h 55845"/>
                  <a:gd name="connsiteX9" fmla="*/ 19695 w 36796"/>
                  <a:gd name="connsiteY9" fmla="*/ 6087 h 55845"/>
                  <a:gd name="connsiteX10" fmla="*/ 11792 w 36796"/>
                  <a:gd name="connsiteY10" fmla="*/ 9054 h 55845"/>
                  <a:gd name="connsiteX11" fmla="*/ 8790 w 36796"/>
                  <a:gd name="connsiteY11" fmla="*/ 17229 h 55845"/>
                  <a:gd name="connsiteX12" fmla="*/ 1785 w 36796"/>
                  <a:gd name="connsiteY12" fmla="*/ 16504 h 55845"/>
                  <a:gd name="connsiteX13" fmla="*/ 7203 w 36796"/>
                  <a:gd name="connsiteY13" fmla="*/ 4569 h 55845"/>
                  <a:gd name="connsiteX14" fmla="*/ 19833 w 36796"/>
                  <a:gd name="connsiteY14" fmla="*/ 430 h 55845"/>
                  <a:gd name="connsiteX15" fmla="*/ 32497 w 36796"/>
                  <a:gd name="connsiteY15" fmla="*/ 4880 h 55845"/>
                  <a:gd name="connsiteX16" fmla="*/ 37191 w 36796"/>
                  <a:gd name="connsiteY16" fmla="*/ 15849 h 55845"/>
                  <a:gd name="connsiteX17" fmla="*/ 35810 w 36796"/>
                  <a:gd name="connsiteY17" fmla="*/ 22437 h 55845"/>
                  <a:gd name="connsiteX18" fmla="*/ 31290 w 36796"/>
                  <a:gd name="connsiteY18" fmla="*/ 29233 h 55845"/>
                  <a:gd name="connsiteX19" fmla="*/ 20765 w 36796"/>
                  <a:gd name="connsiteY19" fmla="*/ 38995 h 55845"/>
                  <a:gd name="connsiteX20" fmla="*/ 12828 w 36796"/>
                  <a:gd name="connsiteY20" fmla="*/ 46031 h 55845"/>
                  <a:gd name="connsiteX21" fmla="*/ 9963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260" y="49722"/>
                    </a:moveTo>
                    <a:lnTo>
                      <a:pt x="37260" y="56276"/>
                    </a:lnTo>
                    <a:lnTo>
                      <a:pt x="474" y="56276"/>
                    </a:lnTo>
                    <a:cubicBezTo>
                      <a:pt x="405" y="54620"/>
                      <a:pt x="681" y="53034"/>
                      <a:pt x="1267" y="51516"/>
                    </a:cubicBezTo>
                    <a:cubicBezTo>
                      <a:pt x="2199" y="49032"/>
                      <a:pt x="3683" y="46583"/>
                      <a:pt x="5753" y="44134"/>
                    </a:cubicBezTo>
                    <a:cubicBezTo>
                      <a:pt x="7789" y="41720"/>
                      <a:pt x="10792" y="38926"/>
                      <a:pt x="14726" y="35718"/>
                    </a:cubicBezTo>
                    <a:cubicBezTo>
                      <a:pt x="20765" y="30785"/>
                      <a:pt x="24837" y="26853"/>
                      <a:pt x="26976" y="23921"/>
                    </a:cubicBezTo>
                    <a:cubicBezTo>
                      <a:pt x="29047" y="21058"/>
                      <a:pt x="30116" y="18298"/>
                      <a:pt x="30151" y="15711"/>
                    </a:cubicBezTo>
                    <a:cubicBezTo>
                      <a:pt x="30116" y="13020"/>
                      <a:pt x="29150" y="10744"/>
                      <a:pt x="27252" y="8881"/>
                    </a:cubicBezTo>
                    <a:cubicBezTo>
                      <a:pt x="25285" y="7019"/>
                      <a:pt x="22766" y="6087"/>
                      <a:pt x="19695" y="6087"/>
                    </a:cubicBezTo>
                    <a:cubicBezTo>
                      <a:pt x="16382" y="6087"/>
                      <a:pt x="13759" y="7088"/>
                      <a:pt x="11792" y="9054"/>
                    </a:cubicBezTo>
                    <a:cubicBezTo>
                      <a:pt x="9791" y="11020"/>
                      <a:pt x="8790" y="13745"/>
                      <a:pt x="8790" y="17229"/>
                    </a:cubicBezTo>
                    <a:lnTo>
                      <a:pt x="1785" y="16504"/>
                    </a:lnTo>
                    <a:cubicBezTo>
                      <a:pt x="2234" y="11296"/>
                      <a:pt x="4028" y="7329"/>
                      <a:pt x="7203" y="4569"/>
                    </a:cubicBezTo>
                    <a:cubicBezTo>
                      <a:pt x="10309" y="1844"/>
                      <a:pt x="14519" y="465"/>
                      <a:pt x="19833" y="430"/>
                    </a:cubicBezTo>
                    <a:cubicBezTo>
                      <a:pt x="25147" y="465"/>
                      <a:pt x="29392" y="1948"/>
                      <a:pt x="32497" y="4880"/>
                    </a:cubicBezTo>
                    <a:cubicBezTo>
                      <a:pt x="35603" y="7846"/>
                      <a:pt x="37156" y="11503"/>
                      <a:pt x="37191" y="15849"/>
                    </a:cubicBezTo>
                    <a:cubicBezTo>
                      <a:pt x="37156" y="18126"/>
                      <a:pt x="36708" y="20299"/>
                      <a:pt x="35810" y="22437"/>
                    </a:cubicBezTo>
                    <a:cubicBezTo>
                      <a:pt x="34913" y="24576"/>
                      <a:pt x="33395" y="26853"/>
                      <a:pt x="31290" y="29233"/>
                    </a:cubicBezTo>
                    <a:cubicBezTo>
                      <a:pt x="29150" y="31613"/>
                      <a:pt x="25630" y="34855"/>
                      <a:pt x="20765" y="38995"/>
                    </a:cubicBezTo>
                    <a:cubicBezTo>
                      <a:pt x="16624" y="42444"/>
                      <a:pt x="14001" y="44790"/>
                      <a:pt x="12828" y="46031"/>
                    </a:cubicBezTo>
                    <a:cubicBezTo>
                      <a:pt x="11654" y="47273"/>
                      <a:pt x="10688" y="48515"/>
                      <a:pt x="9963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0D8206A2-C620-38D3-2BD8-8D4A341BF6C0}"/>
                  </a:ext>
                </a:extLst>
              </p:cNvPr>
              <p:cNvSpPr/>
              <p:nvPr/>
            </p:nvSpPr>
            <p:spPr>
              <a:xfrm>
                <a:off x="4782443" y="5184780"/>
                <a:ext cx="36269" cy="56811"/>
              </a:xfrm>
              <a:custGeom>
                <a:avLst/>
                <a:gdLst>
                  <a:gd name="connsiteX0" fmla="*/ 469 w 36269"/>
                  <a:gd name="connsiteY0" fmla="*/ 28853 h 56811"/>
                  <a:gd name="connsiteX1" fmla="*/ 2471 w 36269"/>
                  <a:gd name="connsiteY1" fmla="*/ 12986 h 56811"/>
                  <a:gd name="connsiteX2" fmla="*/ 8510 w 36269"/>
                  <a:gd name="connsiteY2" fmla="*/ 3707 h 56811"/>
                  <a:gd name="connsiteX3" fmla="*/ 18586 w 36269"/>
                  <a:gd name="connsiteY3" fmla="*/ 430 h 56811"/>
                  <a:gd name="connsiteX4" fmla="*/ 26454 w 36269"/>
                  <a:gd name="connsiteY4" fmla="*/ 2224 h 56811"/>
                  <a:gd name="connsiteX5" fmla="*/ 32010 w 36269"/>
                  <a:gd name="connsiteY5" fmla="*/ 7432 h 56811"/>
                  <a:gd name="connsiteX6" fmla="*/ 35461 w 36269"/>
                  <a:gd name="connsiteY6" fmla="*/ 15711 h 56811"/>
                  <a:gd name="connsiteX7" fmla="*/ 36738 w 36269"/>
                  <a:gd name="connsiteY7" fmla="*/ 28853 h 56811"/>
                  <a:gd name="connsiteX8" fmla="*/ 34702 w 36269"/>
                  <a:gd name="connsiteY8" fmla="*/ 44652 h 56811"/>
                  <a:gd name="connsiteX9" fmla="*/ 28697 w 36269"/>
                  <a:gd name="connsiteY9" fmla="*/ 53965 h 56811"/>
                  <a:gd name="connsiteX10" fmla="*/ 18586 w 36269"/>
                  <a:gd name="connsiteY10" fmla="*/ 57242 h 56811"/>
                  <a:gd name="connsiteX11" fmla="*/ 5956 w 36269"/>
                  <a:gd name="connsiteY11" fmla="*/ 51447 h 56811"/>
                  <a:gd name="connsiteX12" fmla="*/ 469 w 36269"/>
                  <a:gd name="connsiteY12" fmla="*/ 28853 h 56811"/>
                  <a:gd name="connsiteX13" fmla="*/ 7475 w 36269"/>
                  <a:gd name="connsiteY13" fmla="*/ 28853 h 56811"/>
                  <a:gd name="connsiteX14" fmla="*/ 10684 w 36269"/>
                  <a:gd name="connsiteY14" fmla="*/ 47101 h 56811"/>
                  <a:gd name="connsiteX15" fmla="*/ 18586 w 36269"/>
                  <a:gd name="connsiteY15" fmla="*/ 51619 h 56811"/>
                  <a:gd name="connsiteX16" fmla="*/ 26523 w 36269"/>
                  <a:gd name="connsiteY16" fmla="*/ 47066 h 56811"/>
                  <a:gd name="connsiteX17" fmla="*/ 29733 w 36269"/>
                  <a:gd name="connsiteY17" fmla="*/ 28853 h 56811"/>
                  <a:gd name="connsiteX18" fmla="*/ 26523 w 36269"/>
                  <a:gd name="connsiteY18" fmla="*/ 10606 h 56811"/>
                  <a:gd name="connsiteX19" fmla="*/ 18517 w 36269"/>
                  <a:gd name="connsiteY19" fmla="*/ 6087 h 56811"/>
                  <a:gd name="connsiteX20" fmla="*/ 10994 w 36269"/>
                  <a:gd name="connsiteY20" fmla="*/ 10054 h 56811"/>
                  <a:gd name="connsiteX21" fmla="*/ 7475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469" y="28853"/>
                    </a:moveTo>
                    <a:cubicBezTo>
                      <a:pt x="435" y="22299"/>
                      <a:pt x="1091" y="17022"/>
                      <a:pt x="2471" y="12986"/>
                    </a:cubicBezTo>
                    <a:cubicBezTo>
                      <a:pt x="3782" y="8985"/>
                      <a:pt x="5818" y="5880"/>
                      <a:pt x="8510" y="3707"/>
                    </a:cubicBezTo>
                    <a:cubicBezTo>
                      <a:pt x="11167" y="1534"/>
                      <a:pt x="14514" y="465"/>
                      <a:pt x="18586" y="430"/>
                    </a:cubicBezTo>
                    <a:cubicBezTo>
                      <a:pt x="21554" y="465"/>
                      <a:pt x="24177" y="1051"/>
                      <a:pt x="26454" y="2224"/>
                    </a:cubicBezTo>
                    <a:cubicBezTo>
                      <a:pt x="28697" y="3431"/>
                      <a:pt x="30561" y="5156"/>
                      <a:pt x="32010" y="7432"/>
                    </a:cubicBezTo>
                    <a:cubicBezTo>
                      <a:pt x="33460" y="9709"/>
                      <a:pt x="34598" y="12469"/>
                      <a:pt x="35461" y="15711"/>
                    </a:cubicBezTo>
                    <a:cubicBezTo>
                      <a:pt x="36289" y="18954"/>
                      <a:pt x="36703" y="23334"/>
                      <a:pt x="36738" y="28853"/>
                    </a:cubicBezTo>
                    <a:cubicBezTo>
                      <a:pt x="36703" y="35373"/>
                      <a:pt x="36048" y="40650"/>
                      <a:pt x="34702" y="44652"/>
                    </a:cubicBezTo>
                    <a:cubicBezTo>
                      <a:pt x="33356" y="48687"/>
                      <a:pt x="31355" y="51792"/>
                      <a:pt x="28697" y="53965"/>
                    </a:cubicBezTo>
                    <a:cubicBezTo>
                      <a:pt x="26006" y="56138"/>
                      <a:pt x="22624" y="57207"/>
                      <a:pt x="18586" y="57242"/>
                    </a:cubicBezTo>
                    <a:cubicBezTo>
                      <a:pt x="13203" y="57207"/>
                      <a:pt x="8993" y="55310"/>
                      <a:pt x="5956" y="51447"/>
                    </a:cubicBezTo>
                    <a:cubicBezTo>
                      <a:pt x="2264" y="46859"/>
                      <a:pt x="435" y="39305"/>
                      <a:pt x="469" y="28853"/>
                    </a:cubicBezTo>
                    <a:close/>
                    <a:moveTo>
                      <a:pt x="7475" y="28853"/>
                    </a:moveTo>
                    <a:cubicBezTo>
                      <a:pt x="7475" y="37994"/>
                      <a:pt x="8544" y="44100"/>
                      <a:pt x="10684" y="47101"/>
                    </a:cubicBezTo>
                    <a:cubicBezTo>
                      <a:pt x="12823" y="50136"/>
                      <a:pt x="15446" y="51619"/>
                      <a:pt x="18586" y="51619"/>
                    </a:cubicBezTo>
                    <a:cubicBezTo>
                      <a:pt x="21727" y="51619"/>
                      <a:pt x="24384" y="50102"/>
                      <a:pt x="26523" y="47066"/>
                    </a:cubicBezTo>
                    <a:cubicBezTo>
                      <a:pt x="28663" y="44031"/>
                      <a:pt x="29733" y="37960"/>
                      <a:pt x="29733" y="28853"/>
                    </a:cubicBezTo>
                    <a:cubicBezTo>
                      <a:pt x="29733" y="19678"/>
                      <a:pt x="28663" y="13607"/>
                      <a:pt x="26523" y="10606"/>
                    </a:cubicBezTo>
                    <a:cubicBezTo>
                      <a:pt x="24384" y="7605"/>
                      <a:pt x="21692" y="6087"/>
                      <a:pt x="18517" y="6087"/>
                    </a:cubicBezTo>
                    <a:cubicBezTo>
                      <a:pt x="15343" y="6087"/>
                      <a:pt x="12858" y="7432"/>
                      <a:pt x="10994" y="10054"/>
                    </a:cubicBezTo>
                    <a:cubicBezTo>
                      <a:pt x="8648" y="13503"/>
                      <a:pt x="7475" y="19747"/>
                      <a:pt x="7475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871B08CD-75E6-6708-F916-EFA947D3B870}"/>
                  </a:ext>
                </a:extLst>
              </p:cNvPr>
              <p:cNvSpPr/>
              <p:nvPr/>
            </p:nvSpPr>
            <p:spPr>
              <a:xfrm>
                <a:off x="4824771" y="5184780"/>
                <a:ext cx="36796" cy="55845"/>
              </a:xfrm>
              <a:custGeom>
                <a:avLst/>
                <a:gdLst>
                  <a:gd name="connsiteX0" fmla="*/ 37269 w 36796"/>
                  <a:gd name="connsiteY0" fmla="*/ 49722 h 55845"/>
                  <a:gd name="connsiteX1" fmla="*/ 37269 w 36796"/>
                  <a:gd name="connsiteY1" fmla="*/ 56276 h 55845"/>
                  <a:gd name="connsiteX2" fmla="*/ 483 w 36796"/>
                  <a:gd name="connsiteY2" fmla="*/ 56276 h 55845"/>
                  <a:gd name="connsiteX3" fmla="*/ 1277 w 36796"/>
                  <a:gd name="connsiteY3" fmla="*/ 51516 h 55845"/>
                  <a:gd name="connsiteX4" fmla="*/ 5763 w 36796"/>
                  <a:gd name="connsiteY4" fmla="*/ 44134 h 55845"/>
                  <a:gd name="connsiteX5" fmla="*/ 14735 w 36796"/>
                  <a:gd name="connsiteY5" fmla="*/ 35718 h 55845"/>
                  <a:gd name="connsiteX6" fmla="*/ 26986 w 36796"/>
                  <a:gd name="connsiteY6" fmla="*/ 23921 h 55845"/>
                  <a:gd name="connsiteX7" fmla="*/ 30161 w 36796"/>
                  <a:gd name="connsiteY7" fmla="*/ 15711 h 55845"/>
                  <a:gd name="connsiteX8" fmla="*/ 27262 w 36796"/>
                  <a:gd name="connsiteY8" fmla="*/ 8881 h 55845"/>
                  <a:gd name="connsiteX9" fmla="*/ 19705 w 36796"/>
                  <a:gd name="connsiteY9" fmla="*/ 6087 h 55845"/>
                  <a:gd name="connsiteX10" fmla="*/ 11802 w 36796"/>
                  <a:gd name="connsiteY10" fmla="*/ 9054 h 55845"/>
                  <a:gd name="connsiteX11" fmla="*/ 8800 w 36796"/>
                  <a:gd name="connsiteY11" fmla="*/ 17229 h 55845"/>
                  <a:gd name="connsiteX12" fmla="*/ 1795 w 36796"/>
                  <a:gd name="connsiteY12" fmla="*/ 16504 h 55845"/>
                  <a:gd name="connsiteX13" fmla="*/ 7213 w 36796"/>
                  <a:gd name="connsiteY13" fmla="*/ 4569 h 55845"/>
                  <a:gd name="connsiteX14" fmla="*/ 19843 w 36796"/>
                  <a:gd name="connsiteY14" fmla="*/ 430 h 55845"/>
                  <a:gd name="connsiteX15" fmla="*/ 32507 w 36796"/>
                  <a:gd name="connsiteY15" fmla="*/ 4880 h 55845"/>
                  <a:gd name="connsiteX16" fmla="*/ 37200 w 36796"/>
                  <a:gd name="connsiteY16" fmla="*/ 15849 h 55845"/>
                  <a:gd name="connsiteX17" fmla="*/ 35820 w 36796"/>
                  <a:gd name="connsiteY17" fmla="*/ 22437 h 55845"/>
                  <a:gd name="connsiteX18" fmla="*/ 31300 w 36796"/>
                  <a:gd name="connsiteY18" fmla="*/ 29233 h 55845"/>
                  <a:gd name="connsiteX19" fmla="*/ 20774 w 36796"/>
                  <a:gd name="connsiteY19" fmla="*/ 38995 h 55845"/>
                  <a:gd name="connsiteX20" fmla="*/ 12837 w 36796"/>
                  <a:gd name="connsiteY20" fmla="*/ 46031 h 55845"/>
                  <a:gd name="connsiteX21" fmla="*/ 9973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269" y="49722"/>
                    </a:moveTo>
                    <a:lnTo>
                      <a:pt x="37269" y="56276"/>
                    </a:lnTo>
                    <a:lnTo>
                      <a:pt x="483" y="56276"/>
                    </a:lnTo>
                    <a:cubicBezTo>
                      <a:pt x="414" y="54620"/>
                      <a:pt x="690" y="53034"/>
                      <a:pt x="1277" y="51516"/>
                    </a:cubicBezTo>
                    <a:cubicBezTo>
                      <a:pt x="2209" y="49032"/>
                      <a:pt x="3693" y="46583"/>
                      <a:pt x="5763" y="44134"/>
                    </a:cubicBezTo>
                    <a:cubicBezTo>
                      <a:pt x="7799" y="41720"/>
                      <a:pt x="10801" y="38926"/>
                      <a:pt x="14735" y="35718"/>
                    </a:cubicBezTo>
                    <a:cubicBezTo>
                      <a:pt x="20774" y="30785"/>
                      <a:pt x="24846" y="26853"/>
                      <a:pt x="26986" y="23921"/>
                    </a:cubicBezTo>
                    <a:cubicBezTo>
                      <a:pt x="29056" y="21058"/>
                      <a:pt x="30126" y="18298"/>
                      <a:pt x="30161" y="15711"/>
                    </a:cubicBezTo>
                    <a:cubicBezTo>
                      <a:pt x="30126" y="13020"/>
                      <a:pt x="29160" y="10744"/>
                      <a:pt x="27262" y="8881"/>
                    </a:cubicBezTo>
                    <a:cubicBezTo>
                      <a:pt x="25295" y="7019"/>
                      <a:pt x="22776" y="6087"/>
                      <a:pt x="19705" y="6087"/>
                    </a:cubicBezTo>
                    <a:cubicBezTo>
                      <a:pt x="16392" y="6087"/>
                      <a:pt x="13769" y="7088"/>
                      <a:pt x="11802" y="9054"/>
                    </a:cubicBezTo>
                    <a:cubicBezTo>
                      <a:pt x="9801" y="11020"/>
                      <a:pt x="8800" y="13745"/>
                      <a:pt x="8800" y="17229"/>
                    </a:cubicBezTo>
                    <a:lnTo>
                      <a:pt x="1795" y="16504"/>
                    </a:lnTo>
                    <a:cubicBezTo>
                      <a:pt x="2243" y="11296"/>
                      <a:pt x="4038" y="7329"/>
                      <a:pt x="7213" y="4569"/>
                    </a:cubicBezTo>
                    <a:cubicBezTo>
                      <a:pt x="10318" y="1844"/>
                      <a:pt x="14528" y="465"/>
                      <a:pt x="19843" y="430"/>
                    </a:cubicBezTo>
                    <a:cubicBezTo>
                      <a:pt x="25157" y="465"/>
                      <a:pt x="29402" y="1948"/>
                      <a:pt x="32507" y="4880"/>
                    </a:cubicBezTo>
                    <a:cubicBezTo>
                      <a:pt x="35613" y="7846"/>
                      <a:pt x="37166" y="11503"/>
                      <a:pt x="37200" y="15849"/>
                    </a:cubicBezTo>
                    <a:cubicBezTo>
                      <a:pt x="37166" y="18126"/>
                      <a:pt x="36717" y="20299"/>
                      <a:pt x="35820" y="22437"/>
                    </a:cubicBezTo>
                    <a:cubicBezTo>
                      <a:pt x="34923" y="24576"/>
                      <a:pt x="33405" y="26853"/>
                      <a:pt x="31300" y="29233"/>
                    </a:cubicBezTo>
                    <a:cubicBezTo>
                      <a:pt x="29160" y="31613"/>
                      <a:pt x="25640" y="34855"/>
                      <a:pt x="20774" y="38995"/>
                    </a:cubicBezTo>
                    <a:cubicBezTo>
                      <a:pt x="16633" y="42444"/>
                      <a:pt x="14011" y="44790"/>
                      <a:pt x="12837" y="46031"/>
                    </a:cubicBezTo>
                    <a:cubicBezTo>
                      <a:pt x="11664" y="47273"/>
                      <a:pt x="10698" y="48515"/>
                      <a:pt x="9973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C3FAE08E-81D4-35B4-27DE-051BE450BA80}"/>
                  </a:ext>
                </a:extLst>
              </p:cNvPr>
              <p:cNvSpPr/>
              <p:nvPr/>
            </p:nvSpPr>
            <p:spPr>
              <a:xfrm>
                <a:off x="4868912" y="5184780"/>
                <a:ext cx="36269" cy="56811"/>
              </a:xfrm>
              <a:custGeom>
                <a:avLst/>
                <a:gdLst>
                  <a:gd name="connsiteX0" fmla="*/ 479 w 36269"/>
                  <a:gd name="connsiteY0" fmla="*/ 28853 h 56811"/>
                  <a:gd name="connsiteX1" fmla="*/ 2481 w 36269"/>
                  <a:gd name="connsiteY1" fmla="*/ 12986 h 56811"/>
                  <a:gd name="connsiteX2" fmla="*/ 8520 w 36269"/>
                  <a:gd name="connsiteY2" fmla="*/ 3707 h 56811"/>
                  <a:gd name="connsiteX3" fmla="*/ 18596 w 36269"/>
                  <a:gd name="connsiteY3" fmla="*/ 430 h 56811"/>
                  <a:gd name="connsiteX4" fmla="*/ 26464 w 36269"/>
                  <a:gd name="connsiteY4" fmla="*/ 2224 h 56811"/>
                  <a:gd name="connsiteX5" fmla="*/ 32020 w 36269"/>
                  <a:gd name="connsiteY5" fmla="*/ 7432 h 56811"/>
                  <a:gd name="connsiteX6" fmla="*/ 35471 w 36269"/>
                  <a:gd name="connsiteY6" fmla="*/ 15711 h 56811"/>
                  <a:gd name="connsiteX7" fmla="*/ 36748 w 36269"/>
                  <a:gd name="connsiteY7" fmla="*/ 28853 h 56811"/>
                  <a:gd name="connsiteX8" fmla="*/ 34712 w 36269"/>
                  <a:gd name="connsiteY8" fmla="*/ 44652 h 56811"/>
                  <a:gd name="connsiteX9" fmla="*/ 28707 w 36269"/>
                  <a:gd name="connsiteY9" fmla="*/ 53965 h 56811"/>
                  <a:gd name="connsiteX10" fmla="*/ 18596 w 36269"/>
                  <a:gd name="connsiteY10" fmla="*/ 57242 h 56811"/>
                  <a:gd name="connsiteX11" fmla="*/ 5966 w 36269"/>
                  <a:gd name="connsiteY11" fmla="*/ 51447 h 56811"/>
                  <a:gd name="connsiteX12" fmla="*/ 479 w 36269"/>
                  <a:gd name="connsiteY12" fmla="*/ 28853 h 56811"/>
                  <a:gd name="connsiteX13" fmla="*/ 7484 w 36269"/>
                  <a:gd name="connsiteY13" fmla="*/ 28853 h 56811"/>
                  <a:gd name="connsiteX14" fmla="*/ 10694 w 36269"/>
                  <a:gd name="connsiteY14" fmla="*/ 47101 h 56811"/>
                  <a:gd name="connsiteX15" fmla="*/ 18596 w 36269"/>
                  <a:gd name="connsiteY15" fmla="*/ 51619 h 56811"/>
                  <a:gd name="connsiteX16" fmla="*/ 26533 w 36269"/>
                  <a:gd name="connsiteY16" fmla="*/ 47066 h 56811"/>
                  <a:gd name="connsiteX17" fmla="*/ 29742 w 36269"/>
                  <a:gd name="connsiteY17" fmla="*/ 28853 h 56811"/>
                  <a:gd name="connsiteX18" fmla="*/ 26533 w 36269"/>
                  <a:gd name="connsiteY18" fmla="*/ 10606 h 56811"/>
                  <a:gd name="connsiteX19" fmla="*/ 18527 w 36269"/>
                  <a:gd name="connsiteY19" fmla="*/ 6087 h 56811"/>
                  <a:gd name="connsiteX20" fmla="*/ 11004 w 36269"/>
                  <a:gd name="connsiteY20" fmla="*/ 10054 h 56811"/>
                  <a:gd name="connsiteX21" fmla="*/ 7484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479" y="28853"/>
                    </a:moveTo>
                    <a:cubicBezTo>
                      <a:pt x="445" y="22299"/>
                      <a:pt x="1100" y="17022"/>
                      <a:pt x="2481" y="12986"/>
                    </a:cubicBezTo>
                    <a:cubicBezTo>
                      <a:pt x="3792" y="8985"/>
                      <a:pt x="5828" y="5880"/>
                      <a:pt x="8520" y="3707"/>
                    </a:cubicBezTo>
                    <a:cubicBezTo>
                      <a:pt x="11177" y="1534"/>
                      <a:pt x="14524" y="465"/>
                      <a:pt x="18596" y="430"/>
                    </a:cubicBezTo>
                    <a:cubicBezTo>
                      <a:pt x="21564" y="465"/>
                      <a:pt x="24187" y="1051"/>
                      <a:pt x="26464" y="2224"/>
                    </a:cubicBezTo>
                    <a:cubicBezTo>
                      <a:pt x="28707" y="3431"/>
                      <a:pt x="30571" y="5156"/>
                      <a:pt x="32020" y="7432"/>
                    </a:cubicBezTo>
                    <a:cubicBezTo>
                      <a:pt x="33469" y="9709"/>
                      <a:pt x="34608" y="12469"/>
                      <a:pt x="35471" y="15711"/>
                    </a:cubicBezTo>
                    <a:cubicBezTo>
                      <a:pt x="36299" y="18954"/>
                      <a:pt x="36713" y="23334"/>
                      <a:pt x="36748" y="28853"/>
                    </a:cubicBezTo>
                    <a:cubicBezTo>
                      <a:pt x="36713" y="35373"/>
                      <a:pt x="36057" y="40650"/>
                      <a:pt x="34712" y="44652"/>
                    </a:cubicBezTo>
                    <a:cubicBezTo>
                      <a:pt x="33366" y="48687"/>
                      <a:pt x="31364" y="51792"/>
                      <a:pt x="28707" y="53965"/>
                    </a:cubicBezTo>
                    <a:cubicBezTo>
                      <a:pt x="26015" y="56138"/>
                      <a:pt x="22634" y="57207"/>
                      <a:pt x="18596" y="57242"/>
                    </a:cubicBezTo>
                    <a:cubicBezTo>
                      <a:pt x="13213" y="57207"/>
                      <a:pt x="9003" y="55310"/>
                      <a:pt x="5966" y="51447"/>
                    </a:cubicBezTo>
                    <a:cubicBezTo>
                      <a:pt x="2274" y="46859"/>
                      <a:pt x="445" y="39305"/>
                      <a:pt x="479" y="28853"/>
                    </a:cubicBezTo>
                    <a:close/>
                    <a:moveTo>
                      <a:pt x="7484" y="28853"/>
                    </a:moveTo>
                    <a:cubicBezTo>
                      <a:pt x="7484" y="37994"/>
                      <a:pt x="8554" y="44100"/>
                      <a:pt x="10694" y="47101"/>
                    </a:cubicBezTo>
                    <a:cubicBezTo>
                      <a:pt x="12833" y="50136"/>
                      <a:pt x="15456" y="51619"/>
                      <a:pt x="18596" y="51619"/>
                    </a:cubicBezTo>
                    <a:cubicBezTo>
                      <a:pt x="21736" y="51619"/>
                      <a:pt x="24394" y="50102"/>
                      <a:pt x="26533" y="47066"/>
                    </a:cubicBezTo>
                    <a:cubicBezTo>
                      <a:pt x="28673" y="44031"/>
                      <a:pt x="29742" y="37960"/>
                      <a:pt x="29742" y="28853"/>
                    </a:cubicBezTo>
                    <a:cubicBezTo>
                      <a:pt x="29742" y="19678"/>
                      <a:pt x="28673" y="13607"/>
                      <a:pt x="26533" y="10606"/>
                    </a:cubicBezTo>
                    <a:cubicBezTo>
                      <a:pt x="24394" y="7605"/>
                      <a:pt x="21702" y="6087"/>
                      <a:pt x="18527" y="6087"/>
                    </a:cubicBezTo>
                    <a:cubicBezTo>
                      <a:pt x="15352" y="6087"/>
                      <a:pt x="12868" y="7432"/>
                      <a:pt x="11004" y="10054"/>
                    </a:cubicBezTo>
                    <a:cubicBezTo>
                      <a:pt x="8658" y="13503"/>
                      <a:pt x="7484" y="19747"/>
                      <a:pt x="7484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1" name="Graphic 2">
              <a:extLst>
                <a:ext uri="{FF2B5EF4-FFF2-40B4-BE49-F238E27FC236}">
                  <a16:creationId xmlns:a16="http://schemas.microsoft.com/office/drawing/2014/main" id="{2EA4A544-2DDE-D81A-E3CF-AFC740C1E860}"/>
                </a:ext>
              </a:extLst>
            </p:cNvPr>
            <p:cNvGrpSpPr/>
            <p:nvPr/>
          </p:nvGrpSpPr>
          <p:grpSpPr>
            <a:xfrm>
              <a:off x="2508301" y="5276885"/>
              <a:ext cx="781934" cy="91167"/>
              <a:chOff x="2508301" y="5276885"/>
              <a:chExt cx="781934" cy="91167"/>
            </a:xfrm>
            <a:solidFill>
              <a:srgbClr val="000000"/>
            </a:solidFill>
          </p:grpSpPr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26DDF844-5271-5A2D-6C82-AA031EC6B9C8}"/>
                  </a:ext>
                </a:extLst>
              </p:cNvPr>
              <p:cNvSpPr/>
              <p:nvPr/>
            </p:nvSpPr>
            <p:spPr>
              <a:xfrm>
                <a:off x="2508301" y="5278058"/>
                <a:ext cx="63771" cy="69540"/>
              </a:xfrm>
              <a:custGeom>
                <a:avLst/>
                <a:gdLst>
                  <a:gd name="connsiteX0" fmla="*/ 27024 w 63771"/>
                  <a:gd name="connsiteY0" fmla="*/ 69982 h 69540"/>
                  <a:gd name="connsiteX1" fmla="*/ 27024 w 63771"/>
                  <a:gd name="connsiteY1" fmla="*/ 40524 h 69540"/>
                  <a:gd name="connsiteX2" fmla="*/ 211 w 63771"/>
                  <a:gd name="connsiteY2" fmla="*/ 442 h 69540"/>
                  <a:gd name="connsiteX3" fmla="*/ 11426 w 63771"/>
                  <a:gd name="connsiteY3" fmla="*/ 442 h 69540"/>
                  <a:gd name="connsiteX4" fmla="*/ 25126 w 63771"/>
                  <a:gd name="connsiteY4" fmla="*/ 21415 h 69540"/>
                  <a:gd name="connsiteX5" fmla="*/ 32200 w 63771"/>
                  <a:gd name="connsiteY5" fmla="*/ 33177 h 69540"/>
                  <a:gd name="connsiteX6" fmla="*/ 39792 w 63771"/>
                  <a:gd name="connsiteY6" fmla="*/ 20897 h 69540"/>
                  <a:gd name="connsiteX7" fmla="*/ 53285 w 63771"/>
                  <a:gd name="connsiteY7" fmla="*/ 442 h 69540"/>
                  <a:gd name="connsiteX8" fmla="*/ 63983 w 63771"/>
                  <a:gd name="connsiteY8" fmla="*/ 442 h 69540"/>
                  <a:gd name="connsiteX9" fmla="*/ 36238 w 63771"/>
                  <a:gd name="connsiteY9" fmla="*/ 40524 h 69540"/>
                  <a:gd name="connsiteX10" fmla="*/ 36238 w 63771"/>
                  <a:gd name="connsiteY10" fmla="*/ 69982 h 6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3771" h="69540">
                    <a:moveTo>
                      <a:pt x="27024" y="69982"/>
                    </a:moveTo>
                    <a:lnTo>
                      <a:pt x="27024" y="40524"/>
                    </a:lnTo>
                    <a:lnTo>
                      <a:pt x="211" y="442"/>
                    </a:lnTo>
                    <a:lnTo>
                      <a:pt x="11426" y="442"/>
                    </a:lnTo>
                    <a:lnTo>
                      <a:pt x="25126" y="21415"/>
                    </a:lnTo>
                    <a:cubicBezTo>
                      <a:pt x="27645" y="25347"/>
                      <a:pt x="29992" y="29279"/>
                      <a:pt x="32200" y="33177"/>
                    </a:cubicBezTo>
                    <a:cubicBezTo>
                      <a:pt x="34271" y="29590"/>
                      <a:pt x="36825" y="25485"/>
                      <a:pt x="39792" y="20897"/>
                    </a:cubicBezTo>
                    <a:lnTo>
                      <a:pt x="53285" y="442"/>
                    </a:lnTo>
                    <a:lnTo>
                      <a:pt x="63983" y="442"/>
                    </a:lnTo>
                    <a:lnTo>
                      <a:pt x="36238" y="40524"/>
                    </a:lnTo>
                    <a:lnTo>
                      <a:pt x="36238" y="69982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0278E1E0-079E-6D5A-D6FB-7F1451329CA5}"/>
                  </a:ext>
                </a:extLst>
              </p:cNvPr>
              <p:cNvSpPr/>
              <p:nvPr/>
            </p:nvSpPr>
            <p:spPr>
              <a:xfrm>
                <a:off x="2576395" y="5296098"/>
                <a:ext cx="46448" cy="52637"/>
              </a:xfrm>
              <a:custGeom>
                <a:avLst/>
                <a:gdLst>
                  <a:gd name="connsiteX0" fmla="*/ 37557 w 46448"/>
                  <a:gd name="connsiteY0" fmla="*/ 35730 h 52637"/>
                  <a:gd name="connsiteX1" fmla="*/ 46391 w 46448"/>
                  <a:gd name="connsiteY1" fmla="*/ 36799 h 52637"/>
                  <a:gd name="connsiteX2" fmla="*/ 38627 w 46448"/>
                  <a:gd name="connsiteY2" fmla="*/ 48837 h 52637"/>
                  <a:gd name="connsiteX3" fmla="*/ 24237 w 46448"/>
                  <a:gd name="connsiteY3" fmla="*/ 53080 h 52637"/>
                  <a:gd name="connsiteX4" fmla="*/ 6672 w 46448"/>
                  <a:gd name="connsiteY4" fmla="*/ 46285 h 52637"/>
                  <a:gd name="connsiteX5" fmla="*/ 219 w 46448"/>
                  <a:gd name="connsiteY5" fmla="*/ 27175 h 52637"/>
                  <a:gd name="connsiteX6" fmla="*/ 6775 w 46448"/>
                  <a:gd name="connsiteY6" fmla="*/ 7479 h 52637"/>
                  <a:gd name="connsiteX7" fmla="*/ 23754 w 46448"/>
                  <a:gd name="connsiteY7" fmla="*/ 442 h 52637"/>
                  <a:gd name="connsiteX8" fmla="*/ 40249 w 46448"/>
                  <a:gd name="connsiteY8" fmla="*/ 7341 h 52637"/>
                  <a:gd name="connsiteX9" fmla="*/ 46667 w 46448"/>
                  <a:gd name="connsiteY9" fmla="*/ 26658 h 52637"/>
                  <a:gd name="connsiteX10" fmla="*/ 46633 w 46448"/>
                  <a:gd name="connsiteY10" fmla="*/ 28934 h 52637"/>
                  <a:gd name="connsiteX11" fmla="*/ 9053 w 46448"/>
                  <a:gd name="connsiteY11" fmla="*/ 28934 h 52637"/>
                  <a:gd name="connsiteX12" fmla="*/ 13746 w 46448"/>
                  <a:gd name="connsiteY12" fmla="*/ 41663 h 52637"/>
                  <a:gd name="connsiteX13" fmla="*/ 24271 w 46448"/>
                  <a:gd name="connsiteY13" fmla="*/ 46078 h 52637"/>
                  <a:gd name="connsiteX14" fmla="*/ 32277 w 46448"/>
                  <a:gd name="connsiteY14" fmla="*/ 43594 h 52637"/>
                  <a:gd name="connsiteX15" fmla="*/ 37557 w 46448"/>
                  <a:gd name="connsiteY15" fmla="*/ 35730 h 52637"/>
                  <a:gd name="connsiteX16" fmla="*/ 9536 w 46448"/>
                  <a:gd name="connsiteY16" fmla="*/ 21932 h 52637"/>
                  <a:gd name="connsiteX17" fmla="*/ 37660 w 46448"/>
                  <a:gd name="connsiteY17" fmla="*/ 21932 h 52637"/>
                  <a:gd name="connsiteX18" fmla="*/ 34417 w 46448"/>
                  <a:gd name="connsiteY18" fmla="*/ 12377 h 52637"/>
                  <a:gd name="connsiteX19" fmla="*/ 23857 w 46448"/>
                  <a:gd name="connsiteY19" fmla="*/ 7445 h 52637"/>
                  <a:gd name="connsiteX20" fmla="*/ 13953 w 46448"/>
                  <a:gd name="connsiteY20" fmla="*/ 11377 h 52637"/>
                  <a:gd name="connsiteX21" fmla="*/ 9536 w 46448"/>
                  <a:gd name="connsiteY21" fmla="*/ 21932 h 52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448" h="52637">
                    <a:moveTo>
                      <a:pt x="37557" y="35730"/>
                    </a:moveTo>
                    <a:lnTo>
                      <a:pt x="46391" y="36799"/>
                    </a:lnTo>
                    <a:cubicBezTo>
                      <a:pt x="44976" y="42008"/>
                      <a:pt x="42388" y="46009"/>
                      <a:pt x="38627" y="48837"/>
                    </a:cubicBezTo>
                    <a:cubicBezTo>
                      <a:pt x="34865" y="51666"/>
                      <a:pt x="30069" y="53080"/>
                      <a:pt x="24237" y="53080"/>
                    </a:cubicBezTo>
                    <a:cubicBezTo>
                      <a:pt x="16817" y="53080"/>
                      <a:pt x="10951" y="50838"/>
                      <a:pt x="6672" y="46285"/>
                    </a:cubicBezTo>
                    <a:cubicBezTo>
                      <a:pt x="2324" y="41766"/>
                      <a:pt x="184" y="35385"/>
                      <a:pt x="219" y="27175"/>
                    </a:cubicBezTo>
                    <a:cubicBezTo>
                      <a:pt x="184" y="18724"/>
                      <a:pt x="2358" y="12170"/>
                      <a:pt x="6775" y="7479"/>
                    </a:cubicBezTo>
                    <a:cubicBezTo>
                      <a:pt x="11123" y="2822"/>
                      <a:pt x="16783" y="477"/>
                      <a:pt x="23754" y="442"/>
                    </a:cubicBezTo>
                    <a:cubicBezTo>
                      <a:pt x="30448" y="477"/>
                      <a:pt x="35970" y="2753"/>
                      <a:pt x="40249" y="7341"/>
                    </a:cubicBezTo>
                    <a:cubicBezTo>
                      <a:pt x="44528" y="11929"/>
                      <a:pt x="46667" y="18379"/>
                      <a:pt x="46667" y="26658"/>
                    </a:cubicBezTo>
                    <a:cubicBezTo>
                      <a:pt x="46667" y="27175"/>
                      <a:pt x="46633" y="27934"/>
                      <a:pt x="46633" y="28934"/>
                    </a:cubicBezTo>
                    <a:lnTo>
                      <a:pt x="9053" y="28934"/>
                    </a:lnTo>
                    <a:cubicBezTo>
                      <a:pt x="9329" y="34488"/>
                      <a:pt x="10916" y="38731"/>
                      <a:pt x="13746" y="41663"/>
                    </a:cubicBezTo>
                    <a:cubicBezTo>
                      <a:pt x="16541" y="44629"/>
                      <a:pt x="20027" y="46112"/>
                      <a:pt x="24271" y="46078"/>
                    </a:cubicBezTo>
                    <a:cubicBezTo>
                      <a:pt x="27377" y="46112"/>
                      <a:pt x="30069" y="45285"/>
                      <a:pt x="32277" y="43594"/>
                    </a:cubicBezTo>
                    <a:cubicBezTo>
                      <a:pt x="34486" y="41973"/>
                      <a:pt x="36246" y="39352"/>
                      <a:pt x="37557" y="35730"/>
                    </a:cubicBezTo>
                    <a:close/>
                    <a:moveTo>
                      <a:pt x="9536" y="21932"/>
                    </a:moveTo>
                    <a:lnTo>
                      <a:pt x="37660" y="21932"/>
                    </a:lnTo>
                    <a:cubicBezTo>
                      <a:pt x="37281" y="17689"/>
                      <a:pt x="36177" y="14516"/>
                      <a:pt x="34417" y="12377"/>
                    </a:cubicBezTo>
                    <a:cubicBezTo>
                      <a:pt x="31656" y="9100"/>
                      <a:pt x="28136" y="7445"/>
                      <a:pt x="23857" y="7445"/>
                    </a:cubicBezTo>
                    <a:cubicBezTo>
                      <a:pt x="19889" y="7445"/>
                      <a:pt x="16610" y="8755"/>
                      <a:pt x="13953" y="11377"/>
                    </a:cubicBezTo>
                    <a:cubicBezTo>
                      <a:pt x="11261" y="13998"/>
                      <a:pt x="9778" y="17517"/>
                      <a:pt x="9536" y="2193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C1340825-CDEB-02A0-4206-7042D843F403}"/>
                  </a:ext>
                </a:extLst>
              </p:cNvPr>
              <p:cNvSpPr/>
              <p:nvPr/>
            </p:nvSpPr>
            <p:spPr>
              <a:xfrm>
                <a:off x="2630408" y="5296098"/>
                <a:ext cx="46379" cy="52637"/>
              </a:xfrm>
              <a:custGeom>
                <a:avLst/>
                <a:gdLst>
                  <a:gd name="connsiteX0" fmla="*/ 35975 w 46379"/>
                  <a:gd name="connsiteY0" fmla="*/ 45733 h 52637"/>
                  <a:gd name="connsiteX1" fmla="*/ 26865 w 46379"/>
                  <a:gd name="connsiteY1" fmla="*/ 51424 h 52637"/>
                  <a:gd name="connsiteX2" fmla="*/ 17444 w 46379"/>
                  <a:gd name="connsiteY2" fmla="*/ 53080 h 52637"/>
                  <a:gd name="connsiteX3" fmla="*/ 4676 w 46379"/>
                  <a:gd name="connsiteY3" fmla="*/ 49044 h 52637"/>
                  <a:gd name="connsiteX4" fmla="*/ 225 w 46379"/>
                  <a:gd name="connsiteY4" fmla="*/ 38662 h 52637"/>
                  <a:gd name="connsiteX5" fmla="*/ 1881 w 46379"/>
                  <a:gd name="connsiteY5" fmla="*/ 31901 h 52637"/>
                  <a:gd name="connsiteX6" fmla="*/ 6298 w 46379"/>
                  <a:gd name="connsiteY6" fmla="*/ 27003 h 52637"/>
                  <a:gd name="connsiteX7" fmla="*/ 12441 w 46379"/>
                  <a:gd name="connsiteY7" fmla="*/ 24209 h 52637"/>
                  <a:gd name="connsiteX8" fmla="*/ 20032 w 46379"/>
                  <a:gd name="connsiteY8" fmla="*/ 22898 h 52637"/>
                  <a:gd name="connsiteX9" fmla="*/ 35285 w 46379"/>
                  <a:gd name="connsiteY9" fmla="*/ 19966 h 52637"/>
                  <a:gd name="connsiteX10" fmla="*/ 35320 w 46379"/>
                  <a:gd name="connsiteY10" fmla="*/ 17758 h 52637"/>
                  <a:gd name="connsiteX11" fmla="*/ 32904 w 46379"/>
                  <a:gd name="connsiteY11" fmla="*/ 10411 h 52637"/>
                  <a:gd name="connsiteX12" fmla="*/ 23173 w 46379"/>
                  <a:gd name="connsiteY12" fmla="*/ 7514 h 52637"/>
                  <a:gd name="connsiteX13" fmla="*/ 14269 w 46379"/>
                  <a:gd name="connsiteY13" fmla="*/ 9618 h 52637"/>
                  <a:gd name="connsiteX14" fmla="*/ 10025 w 46379"/>
                  <a:gd name="connsiteY14" fmla="*/ 17068 h 52637"/>
                  <a:gd name="connsiteX15" fmla="*/ 1674 w 46379"/>
                  <a:gd name="connsiteY15" fmla="*/ 15930 h 52637"/>
                  <a:gd name="connsiteX16" fmla="*/ 5435 w 46379"/>
                  <a:gd name="connsiteY16" fmla="*/ 7307 h 52637"/>
                  <a:gd name="connsiteX17" fmla="*/ 12993 w 46379"/>
                  <a:gd name="connsiteY17" fmla="*/ 2236 h 52637"/>
                  <a:gd name="connsiteX18" fmla="*/ 24415 w 46379"/>
                  <a:gd name="connsiteY18" fmla="*/ 442 h 52637"/>
                  <a:gd name="connsiteX19" fmla="*/ 34906 w 46379"/>
                  <a:gd name="connsiteY19" fmla="*/ 1960 h 52637"/>
                  <a:gd name="connsiteX20" fmla="*/ 40841 w 46379"/>
                  <a:gd name="connsiteY20" fmla="*/ 5789 h 52637"/>
                  <a:gd name="connsiteX21" fmla="*/ 43498 w 46379"/>
                  <a:gd name="connsiteY21" fmla="*/ 11584 h 52637"/>
                  <a:gd name="connsiteX22" fmla="*/ 43912 w 46379"/>
                  <a:gd name="connsiteY22" fmla="*/ 19448 h 52637"/>
                  <a:gd name="connsiteX23" fmla="*/ 43912 w 46379"/>
                  <a:gd name="connsiteY23" fmla="*/ 30832 h 52637"/>
                  <a:gd name="connsiteX24" fmla="*/ 44464 w 46379"/>
                  <a:gd name="connsiteY24" fmla="*/ 45905 h 52637"/>
                  <a:gd name="connsiteX25" fmla="*/ 46604 w 46379"/>
                  <a:gd name="connsiteY25" fmla="*/ 51942 h 52637"/>
                  <a:gd name="connsiteX26" fmla="*/ 37701 w 46379"/>
                  <a:gd name="connsiteY26" fmla="*/ 51942 h 52637"/>
                  <a:gd name="connsiteX27" fmla="*/ 35975 w 46379"/>
                  <a:gd name="connsiteY27" fmla="*/ 45733 h 52637"/>
                  <a:gd name="connsiteX28" fmla="*/ 35285 w 46379"/>
                  <a:gd name="connsiteY28" fmla="*/ 26658 h 52637"/>
                  <a:gd name="connsiteX29" fmla="*/ 21344 w 46379"/>
                  <a:gd name="connsiteY29" fmla="*/ 29900 h 52637"/>
                  <a:gd name="connsiteX30" fmla="*/ 13855 w 46379"/>
                  <a:gd name="connsiteY30" fmla="*/ 31625 h 52637"/>
                  <a:gd name="connsiteX31" fmla="*/ 10508 w 46379"/>
                  <a:gd name="connsiteY31" fmla="*/ 34384 h 52637"/>
                  <a:gd name="connsiteX32" fmla="*/ 9335 w 46379"/>
                  <a:gd name="connsiteY32" fmla="*/ 38420 h 52637"/>
                  <a:gd name="connsiteX33" fmla="*/ 11923 w 46379"/>
                  <a:gd name="connsiteY33" fmla="*/ 44112 h 52637"/>
                  <a:gd name="connsiteX34" fmla="*/ 19480 w 46379"/>
                  <a:gd name="connsiteY34" fmla="*/ 46388 h 52637"/>
                  <a:gd name="connsiteX35" fmla="*/ 28245 w 46379"/>
                  <a:gd name="connsiteY35" fmla="*/ 44250 h 52637"/>
                  <a:gd name="connsiteX36" fmla="*/ 33905 w 46379"/>
                  <a:gd name="connsiteY36" fmla="*/ 38317 h 52637"/>
                  <a:gd name="connsiteX37" fmla="*/ 35285 w 46379"/>
                  <a:gd name="connsiteY37" fmla="*/ 29797 h 52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46379" h="52637">
                    <a:moveTo>
                      <a:pt x="35975" y="45733"/>
                    </a:moveTo>
                    <a:cubicBezTo>
                      <a:pt x="32801" y="48423"/>
                      <a:pt x="29764" y="50321"/>
                      <a:pt x="26865" y="51424"/>
                    </a:cubicBezTo>
                    <a:cubicBezTo>
                      <a:pt x="23932" y="52528"/>
                      <a:pt x="20792" y="53080"/>
                      <a:pt x="17444" y="53080"/>
                    </a:cubicBezTo>
                    <a:cubicBezTo>
                      <a:pt x="11888" y="53080"/>
                      <a:pt x="7644" y="51735"/>
                      <a:pt x="4676" y="49044"/>
                    </a:cubicBezTo>
                    <a:cubicBezTo>
                      <a:pt x="1708" y="46354"/>
                      <a:pt x="225" y="42904"/>
                      <a:pt x="225" y="38662"/>
                    </a:cubicBezTo>
                    <a:cubicBezTo>
                      <a:pt x="225" y="36213"/>
                      <a:pt x="777" y="33970"/>
                      <a:pt x="1881" y="31901"/>
                    </a:cubicBezTo>
                    <a:cubicBezTo>
                      <a:pt x="2985" y="29900"/>
                      <a:pt x="4435" y="28245"/>
                      <a:pt x="6298" y="27003"/>
                    </a:cubicBezTo>
                    <a:cubicBezTo>
                      <a:pt x="8092" y="25761"/>
                      <a:pt x="10163" y="24830"/>
                      <a:pt x="12441" y="24209"/>
                    </a:cubicBezTo>
                    <a:cubicBezTo>
                      <a:pt x="14097" y="23760"/>
                      <a:pt x="16616" y="23346"/>
                      <a:pt x="20032" y="22898"/>
                    </a:cubicBezTo>
                    <a:cubicBezTo>
                      <a:pt x="26900" y="22139"/>
                      <a:pt x="31972" y="21139"/>
                      <a:pt x="35285" y="19966"/>
                    </a:cubicBezTo>
                    <a:cubicBezTo>
                      <a:pt x="35285" y="18793"/>
                      <a:pt x="35320" y="18069"/>
                      <a:pt x="35320" y="17758"/>
                    </a:cubicBezTo>
                    <a:cubicBezTo>
                      <a:pt x="35320" y="14274"/>
                      <a:pt x="34491" y="11825"/>
                      <a:pt x="32904" y="10411"/>
                    </a:cubicBezTo>
                    <a:cubicBezTo>
                      <a:pt x="30696" y="8514"/>
                      <a:pt x="27452" y="7548"/>
                      <a:pt x="23173" y="7514"/>
                    </a:cubicBezTo>
                    <a:cubicBezTo>
                      <a:pt x="19135" y="7548"/>
                      <a:pt x="16167" y="8238"/>
                      <a:pt x="14269" y="9618"/>
                    </a:cubicBezTo>
                    <a:cubicBezTo>
                      <a:pt x="12337" y="11032"/>
                      <a:pt x="10922" y="13516"/>
                      <a:pt x="10025" y="17068"/>
                    </a:cubicBezTo>
                    <a:lnTo>
                      <a:pt x="1674" y="15930"/>
                    </a:lnTo>
                    <a:cubicBezTo>
                      <a:pt x="2433" y="12377"/>
                      <a:pt x="3675" y="9514"/>
                      <a:pt x="5435" y="7307"/>
                    </a:cubicBezTo>
                    <a:cubicBezTo>
                      <a:pt x="7161" y="5133"/>
                      <a:pt x="9680" y="3443"/>
                      <a:pt x="12993" y="2236"/>
                    </a:cubicBezTo>
                    <a:cubicBezTo>
                      <a:pt x="16271" y="1063"/>
                      <a:pt x="20067" y="477"/>
                      <a:pt x="24415" y="442"/>
                    </a:cubicBezTo>
                    <a:cubicBezTo>
                      <a:pt x="28694" y="477"/>
                      <a:pt x="32214" y="960"/>
                      <a:pt x="34906" y="1960"/>
                    </a:cubicBezTo>
                    <a:cubicBezTo>
                      <a:pt x="37597" y="2995"/>
                      <a:pt x="39564" y="4271"/>
                      <a:pt x="40841" y="5789"/>
                    </a:cubicBezTo>
                    <a:cubicBezTo>
                      <a:pt x="42083" y="7307"/>
                      <a:pt x="42980" y="9238"/>
                      <a:pt x="43498" y="11584"/>
                    </a:cubicBezTo>
                    <a:cubicBezTo>
                      <a:pt x="43774" y="13033"/>
                      <a:pt x="43912" y="15654"/>
                      <a:pt x="43912" y="19448"/>
                    </a:cubicBezTo>
                    <a:lnTo>
                      <a:pt x="43912" y="30832"/>
                    </a:lnTo>
                    <a:cubicBezTo>
                      <a:pt x="43912" y="38765"/>
                      <a:pt x="44085" y="43801"/>
                      <a:pt x="44464" y="45905"/>
                    </a:cubicBezTo>
                    <a:cubicBezTo>
                      <a:pt x="44809" y="48010"/>
                      <a:pt x="45534" y="50010"/>
                      <a:pt x="46604" y="51942"/>
                    </a:cubicBezTo>
                    <a:lnTo>
                      <a:pt x="37701" y="51942"/>
                    </a:lnTo>
                    <a:cubicBezTo>
                      <a:pt x="36803" y="50183"/>
                      <a:pt x="36217" y="48113"/>
                      <a:pt x="35975" y="45733"/>
                    </a:cubicBezTo>
                    <a:close/>
                    <a:moveTo>
                      <a:pt x="35285" y="26658"/>
                    </a:moveTo>
                    <a:cubicBezTo>
                      <a:pt x="32145" y="27934"/>
                      <a:pt x="27521" y="29003"/>
                      <a:pt x="21344" y="29900"/>
                    </a:cubicBezTo>
                    <a:cubicBezTo>
                      <a:pt x="17824" y="30418"/>
                      <a:pt x="15305" y="31004"/>
                      <a:pt x="13855" y="31625"/>
                    </a:cubicBezTo>
                    <a:cubicBezTo>
                      <a:pt x="12372" y="32280"/>
                      <a:pt x="11267" y="33212"/>
                      <a:pt x="10508" y="34384"/>
                    </a:cubicBezTo>
                    <a:cubicBezTo>
                      <a:pt x="9714" y="35626"/>
                      <a:pt x="9335" y="36971"/>
                      <a:pt x="9335" y="38420"/>
                    </a:cubicBezTo>
                    <a:cubicBezTo>
                      <a:pt x="9335" y="40731"/>
                      <a:pt x="10197" y="42628"/>
                      <a:pt x="11923" y="44112"/>
                    </a:cubicBezTo>
                    <a:cubicBezTo>
                      <a:pt x="13648" y="45664"/>
                      <a:pt x="16167" y="46423"/>
                      <a:pt x="19480" y="46388"/>
                    </a:cubicBezTo>
                    <a:cubicBezTo>
                      <a:pt x="22759" y="46423"/>
                      <a:pt x="25657" y="45698"/>
                      <a:pt x="28245" y="44250"/>
                    </a:cubicBezTo>
                    <a:cubicBezTo>
                      <a:pt x="30799" y="42835"/>
                      <a:pt x="32697" y="40869"/>
                      <a:pt x="33905" y="38317"/>
                    </a:cubicBezTo>
                    <a:cubicBezTo>
                      <a:pt x="34802" y="36454"/>
                      <a:pt x="35251" y="33591"/>
                      <a:pt x="35285" y="297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CFD7BB00-545A-25AE-BD37-6EA2F919AEF1}"/>
                  </a:ext>
                </a:extLst>
              </p:cNvPr>
              <p:cNvSpPr/>
              <p:nvPr/>
            </p:nvSpPr>
            <p:spPr>
              <a:xfrm>
                <a:off x="2687251" y="5296098"/>
                <a:ext cx="27365" cy="51499"/>
              </a:xfrm>
              <a:custGeom>
                <a:avLst/>
                <a:gdLst>
                  <a:gd name="connsiteX0" fmla="*/ 231 w 27365"/>
                  <a:gd name="connsiteY0" fmla="*/ 51942 h 51499"/>
                  <a:gd name="connsiteX1" fmla="*/ 231 w 27365"/>
                  <a:gd name="connsiteY1" fmla="*/ 1581 h 51499"/>
                  <a:gd name="connsiteX2" fmla="*/ 7926 w 27365"/>
                  <a:gd name="connsiteY2" fmla="*/ 1581 h 51499"/>
                  <a:gd name="connsiteX3" fmla="*/ 7926 w 27365"/>
                  <a:gd name="connsiteY3" fmla="*/ 9204 h 51499"/>
                  <a:gd name="connsiteX4" fmla="*/ 13344 w 27365"/>
                  <a:gd name="connsiteY4" fmla="*/ 2167 h 51499"/>
                  <a:gd name="connsiteX5" fmla="*/ 18831 w 27365"/>
                  <a:gd name="connsiteY5" fmla="*/ 442 h 51499"/>
                  <a:gd name="connsiteX6" fmla="*/ 27596 w 27365"/>
                  <a:gd name="connsiteY6" fmla="*/ 3167 h 51499"/>
                  <a:gd name="connsiteX7" fmla="*/ 24663 w 27365"/>
                  <a:gd name="connsiteY7" fmla="*/ 11101 h 51499"/>
                  <a:gd name="connsiteX8" fmla="*/ 18417 w 27365"/>
                  <a:gd name="connsiteY8" fmla="*/ 9238 h 51499"/>
                  <a:gd name="connsiteX9" fmla="*/ 13344 w 27365"/>
                  <a:gd name="connsiteY9" fmla="*/ 10928 h 51499"/>
                  <a:gd name="connsiteX10" fmla="*/ 10204 w 27365"/>
                  <a:gd name="connsiteY10" fmla="*/ 15620 h 51499"/>
                  <a:gd name="connsiteX11" fmla="*/ 8754 w 27365"/>
                  <a:gd name="connsiteY11" fmla="*/ 25588 h 51499"/>
                  <a:gd name="connsiteX12" fmla="*/ 8754 w 27365"/>
                  <a:gd name="connsiteY12" fmla="*/ 51942 h 51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365" h="51499">
                    <a:moveTo>
                      <a:pt x="231" y="51942"/>
                    </a:moveTo>
                    <a:lnTo>
                      <a:pt x="231" y="1581"/>
                    </a:lnTo>
                    <a:lnTo>
                      <a:pt x="7926" y="1581"/>
                    </a:lnTo>
                    <a:lnTo>
                      <a:pt x="7926" y="9204"/>
                    </a:lnTo>
                    <a:cubicBezTo>
                      <a:pt x="9859" y="5651"/>
                      <a:pt x="11653" y="3305"/>
                      <a:pt x="13344" y="2167"/>
                    </a:cubicBezTo>
                    <a:cubicBezTo>
                      <a:pt x="14966" y="1029"/>
                      <a:pt x="16795" y="477"/>
                      <a:pt x="18831" y="442"/>
                    </a:cubicBezTo>
                    <a:cubicBezTo>
                      <a:pt x="21660" y="477"/>
                      <a:pt x="24594" y="1374"/>
                      <a:pt x="27596" y="3167"/>
                    </a:cubicBezTo>
                    <a:lnTo>
                      <a:pt x="24663" y="11101"/>
                    </a:lnTo>
                    <a:cubicBezTo>
                      <a:pt x="22558" y="9894"/>
                      <a:pt x="20453" y="9273"/>
                      <a:pt x="18417" y="9238"/>
                    </a:cubicBezTo>
                    <a:cubicBezTo>
                      <a:pt x="16484" y="9273"/>
                      <a:pt x="14793" y="9825"/>
                      <a:pt x="13344" y="10928"/>
                    </a:cubicBezTo>
                    <a:cubicBezTo>
                      <a:pt x="11825" y="12067"/>
                      <a:pt x="10790" y="13619"/>
                      <a:pt x="10204" y="15620"/>
                    </a:cubicBezTo>
                    <a:cubicBezTo>
                      <a:pt x="9203" y="18655"/>
                      <a:pt x="8720" y="22001"/>
                      <a:pt x="8754" y="25588"/>
                    </a:cubicBezTo>
                    <a:lnTo>
                      <a:pt x="8754" y="51942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31C28A87-91D3-0E5E-E83D-06D21E36A1E7}"/>
                  </a:ext>
                </a:extLst>
              </p:cNvPr>
              <p:cNvSpPr/>
              <p:nvPr/>
            </p:nvSpPr>
            <p:spPr>
              <a:xfrm>
                <a:off x="2713295" y="5347598"/>
                <a:ext cx="8834" cy="8830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830"/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A76A27CB-A655-3586-831B-1F00D5B21A3A}"/>
                  </a:ext>
                </a:extLst>
              </p:cNvPr>
              <p:cNvSpPr/>
              <p:nvPr/>
            </p:nvSpPr>
            <p:spPr>
              <a:xfrm>
                <a:off x="2743536" y="5296098"/>
                <a:ext cx="47208" cy="52637"/>
              </a:xfrm>
              <a:custGeom>
                <a:avLst/>
                <a:gdLst>
                  <a:gd name="connsiteX0" fmla="*/ 238 w 47208"/>
                  <a:gd name="connsiteY0" fmla="*/ 26761 h 52637"/>
                  <a:gd name="connsiteX1" fmla="*/ 8002 w 47208"/>
                  <a:gd name="connsiteY1" fmla="*/ 6030 h 52637"/>
                  <a:gd name="connsiteX2" fmla="*/ 23842 w 47208"/>
                  <a:gd name="connsiteY2" fmla="*/ 442 h 52637"/>
                  <a:gd name="connsiteX3" fmla="*/ 40820 w 47208"/>
                  <a:gd name="connsiteY3" fmla="*/ 7238 h 52637"/>
                  <a:gd name="connsiteX4" fmla="*/ 47445 w 47208"/>
                  <a:gd name="connsiteY4" fmla="*/ 26037 h 52637"/>
                  <a:gd name="connsiteX5" fmla="*/ 44512 w 47208"/>
                  <a:gd name="connsiteY5" fmla="*/ 41352 h 52637"/>
                  <a:gd name="connsiteX6" fmla="*/ 35989 w 47208"/>
                  <a:gd name="connsiteY6" fmla="*/ 50010 h 52637"/>
                  <a:gd name="connsiteX7" fmla="*/ 23842 w 47208"/>
                  <a:gd name="connsiteY7" fmla="*/ 53080 h 52637"/>
                  <a:gd name="connsiteX8" fmla="*/ 6760 w 47208"/>
                  <a:gd name="connsiteY8" fmla="*/ 46319 h 52637"/>
                  <a:gd name="connsiteX9" fmla="*/ 238 w 47208"/>
                  <a:gd name="connsiteY9" fmla="*/ 26761 h 52637"/>
                  <a:gd name="connsiteX10" fmla="*/ 9003 w 47208"/>
                  <a:gd name="connsiteY10" fmla="*/ 26761 h 52637"/>
                  <a:gd name="connsiteX11" fmla="*/ 13213 w 47208"/>
                  <a:gd name="connsiteY11" fmla="*/ 41249 h 52637"/>
                  <a:gd name="connsiteX12" fmla="*/ 23842 w 47208"/>
                  <a:gd name="connsiteY12" fmla="*/ 46078 h 52637"/>
                  <a:gd name="connsiteX13" fmla="*/ 34401 w 47208"/>
                  <a:gd name="connsiteY13" fmla="*/ 41249 h 52637"/>
                  <a:gd name="connsiteX14" fmla="*/ 38646 w 47208"/>
                  <a:gd name="connsiteY14" fmla="*/ 26485 h 52637"/>
                  <a:gd name="connsiteX15" fmla="*/ 34401 w 47208"/>
                  <a:gd name="connsiteY15" fmla="*/ 12343 h 52637"/>
                  <a:gd name="connsiteX16" fmla="*/ 23842 w 47208"/>
                  <a:gd name="connsiteY16" fmla="*/ 7514 h 52637"/>
                  <a:gd name="connsiteX17" fmla="*/ 13213 w 47208"/>
                  <a:gd name="connsiteY17" fmla="*/ 12308 h 52637"/>
                  <a:gd name="connsiteX18" fmla="*/ 9003 w 47208"/>
                  <a:gd name="connsiteY18" fmla="*/ 26761 h 52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7208" h="52637">
                    <a:moveTo>
                      <a:pt x="238" y="26761"/>
                    </a:moveTo>
                    <a:cubicBezTo>
                      <a:pt x="203" y="17448"/>
                      <a:pt x="2791" y="10549"/>
                      <a:pt x="8002" y="6030"/>
                    </a:cubicBezTo>
                    <a:cubicBezTo>
                      <a:pt x="12316" y="2339"/>
                      <a:pt x="17596" y="477"/>
                      <a:pt x="23842" y="442"/>
                    </a:cubicBezTo>
                    <a:cubicBezTo>
                      <a:pt x="30743" y="477"/>
                      <a:pt x="36403" y="2719"/>
                      <a:pt x="40820" y="7238"/>
                    </a:cubicBezTo>
                    <a:cubicBezTo>
                      <a:pt x="45202" y="11791"/>
                      <a:pt x="47411" y="18069"/>
                      <a:pt x="47445" y="26037"/>
                    </a:cubicBezTo>
                    <a:cubicBezTo>
                      <a:pt x="47411" y="32556"/>
                      <a:pt x="46445" y="37661"/>
                      <a:pt x="44512" y="41352"/>
                    </a:cubicBezTo>
                    <a:cubicBezTo>
                      <a:pt x="42545" y="45078"/>
                      <a:pt x="39681" y="47975"/>
                      <a:pt x="35989" y="50010"/>
                    </a:cubicBezTo>
                    <a:cubicBezTo>
                      <a:pt x="32262" y="52080"/>
                      <a:pt x="28224" y="53080"/>
                      <a:pt x="23842" y="53080"/>
                    </a:cubicBezTo>
                    <a:cubicBezTo>
                      <a:pt x="16767" y="53080"/>
                      <a:pt x="11073" y="50838"/>
                      <a:pt x="6760" y="46319"/>
                    </a:cubicBezTo>
                    <a:cubicBezTo>
                      <a:pt x="2377" y="41801"/>
                      <a:pt x="203" y="35281"/>
                      <a:pt x="238" y="26761"/>
                    </a:cubicBezTo>
                    <a:close/>
                    <a:moveTo>
                      <a:pt x="9003" y="26761"/>
                    </a:moveTo>
                    <a:cubicBezTo>
                      <a:pt x="9003" y="33212"/>
                      <a:pt x="10383" y="38041"/>
                      <a:pt x="13213" y="41249"/>
                    </a:cubicBezTo>
                    <a:cubicBezTo>
                      <a:pt x="16008" y="44491"/>
                      <a:pt x="19563" y="46112"/>
                      <a:pt x="23842" y="46078"/>
                    </a:cubicBezTo>
                    <a:cubicBezTo>
                      <a:pt x="28052" y="46112"/>
                      <a:pt x="31571" y="44491"/>
                      <a:pt x="34401" y="41249"/>
                    </a:cubicBezTo>
                    <a:cubicBezTo>
                      <a:pt x="37196" y="38041"/>
                      <a:pt x="38611" y="33108"/>
                      <a:pt x="38646" y="26485"/>
                    </a:cubicBezTo>
                    <a:cubicBezTo>
                      <a:pt x="38611" y="20276"/>
                      <a:pt x="37196" y="15585"/>
                      <a:pt x="34401" y="12343"/>
                    </a:cubicBezTo>
                    <a:cubicBezTo>
                      <a:pt x="31537" y="9169"/>
                      <a:pt x="28017" y="7548"/>
                      <a:pt x="23842" y="7514"/>
                    </a:cubicBezTo>
                    <a:cubicBezTo>
                      <a:pt x="19563" y="7548"/>
                      <a:pt x="16008" y="9135"/>
                      <a:pt x="13213" y="12308"/>
                    </a:cubicBezTo>
                    <a:cubicBezTo>
                      <a:pt x="10383" y="15482"/>
                      <a:pt x="9003" y="20311"/>
                      <a:pt x="9003" y="2676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59A98CD9-6436-6D73-8FFE-13971DD01FC1}"/>
                  </a:ext>
                </a:extLst>
              </p:cNvPr>
              <p:cNvSpPr/>
              <p:nvPr/>
            </p:nvSpPr>
            <p:spPr>
              <a:xfrm>
                <a:off x="2795237" y="5276885"/>
                <a:ext cx="29470" cy="70712"/>
              </a:xfrm>
              <a:custGeom>
                <a:avLst/>
                <a:gdLst>
                  <a:gd name="connsiteX0" fmla="*/ 7801 w 29470"/>
                  <a:gd name="connsiteY0" fmla="*/ 71155 h 70712"/>
                  <a:gd name="connsiteX1" fmla="*/ 7801 w 29470"/>
                  <a:gd name="connsiteY1" fmla="*/ 27417 h 70712"/>
                  <a:gd name="connsiteX2" fmla="*/ 243 w 29470"/>
                  <a:gd name="connsiteY2" fmla="*/ 27417 h 70712"/>
                  <a:gd name="connsiteX3" fmla="*/ 243 w 29470"/>
                  <a:gd name="connsiteY3" fmla="*/ 20794 h 70712"/>
                  <a:gd name="connsiteX4" fmla="*/ 7801 w 29470"/>
                  <a:gd name="connsiteY4" fmla="*/ 20794 h 70712"/>
                  <a:gd name="connsiteX5" fmla="*/ 7801 w 29470"/>
                  <a:gd name="connsiteY5" fmla="*/ 15413 h 70712"/>
                  <a:gd name="connsiteX6" fmla="*/ 8698 w 29470"/>
                  <a:gd name="connsiteY6" fmla="*/ 7893 h 70712"/>
                  <a:gd name="connsiteX7" fmla="*/ 13046 w 29470"/>
                  <a:gd name="connsiteY7" fmla="*/ 2512 h 70712"/>
                  <a:gd name="connsiteX8" fmla="*/ 21742 w 29470"/>
                  <a:gd name="connsiteY8" fmla="*/ 442 h 70712"/>
                  <a:gd name="connsiteX9" fmla="*/ 29714 w 29470"/>
                  <a:gd name="connsiteY9" fmla="*/ 1305 h 70712"/>
                  <a:gd name="connsiteX10" fmla="*/ 28437 w 29470"/>
                  <a:gd name="connsiteY10" fmla="*/ 8721 h 70712"/>
                  <a:gd name="connsiteX11" fmla="*/ 23399 w 29470"/>
                  <a:gd name="connsiteY11" fmla="*/ 8272 h 70712"/>
                  <a:gd name="connsiteX12" fmla="*/ 17877 w 29470"/>
                  <a:gd name="connsiteY12" fmla="*/ 9928 h 70712"/>
                  <a:gd name="connsiteX13" fmla="*/ 16290 w 29470"/>
                  <a:gd name="connsiteY13" fmla="*/ 16137 h 70712"/>
                  <a:gd name="connsiteX14" fmla="*/ 16290 w 29470"/>
                  <a:gd name="connsiteY14" fmla="*/ 20794 h 70712"/>
                  <a:gd name="connsiteX15" fmla="*/ 26125 w 29470"/>
                  <a:gd name="connsiteY15" fmla="*/ 20794 h 70712"/>
                  <a:gd name="connsiteX16" fmla="*/ 26125 w 29470"/>
                  <a:gd name="connsiteY16" fmla="*/ 27417 h 70712"/>
                  <a:gd name="connsiteX17" fmla="*/ 16290 w 29470"/>
                  <a:gd name="connsiteY17" fmla="*/ 27417 h 70712"/>
                  <a:gd name="connsiteX18" fmla="*/ 16290 w 29470"/>
                  <a:gd name="connsiteY18" fmla="*/ 71155 h 707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470" h="70712">
                    <a:moveTo>
                      <a:pt x="7801" y="71155"/>
                    </a:moveTo>
                    <a:lnTo>
                      <a:pt x="7801" y="27417"/>
                    </a:lnTo>
                    <a:lnTo>
                      <a:pt x="243" y="27417"/>
                    </a:lnTo>
                    <a:lnTo>
                      <a:pt x="243" y="20794"/>
                    </a:lnTo>
                    <a:lnTo>
                      <a:pt x="7801" y="20794"/>
                    </a:lnTo>
                    <a:lnTo>
                      <a:pt x="7801" y="15413"/>
                    </a:lnTo>
                    <a:cubicBezTo>
                      <a:pt x="7766" y="12067"/>
                      <a:pt x="8077" y="9549"/>
                      <a:pt x="8698" y="7893"/>
                    </a:cubicBezTo>
                    <a:cubicBezTo>
                      <a:pt x="9492" y="5720"/>
                      <a:pt x="10941" y="3926"/>
                      <a:pt x="13046" y="2512"/>
                    </a:cubicBezTo>
                    <a:cubicBezTo>
                      <a:pt x="15082" y="1167"/>
                      <a:pt x="17981" y="477"/>
                      <a:pt x="21742" y="442"/>
                    </a:cubicBezTo>
                    <a:cubicBezTo>
                      <a:pt x="24123" y="477"/>
                      <a:pt x="26780" y="753"/>
                      <a:pt x="29714" y="1305"/>
                    </a:cubicBezTo>
                    <a:lnTo>
                      <a:pt x="28437" y="8721"/>
                    </a:lnTo>
                    <a:cubicBezTo>
                      <a:pt x="26642" y="8445"/>
                      <a:pt x="24952" y="8307"/>
                      <a:pt x="23399" y="8272"/>
                    </a:cubicBezTo>
                    <a:cubicBezTo>
                      <a:pt x="20776" y="8307"/>
                      <a:pt x="18947" y="8859"/>
                      <a:pt x="17877" y="9928"/>
                    </a:cubicBezTo>
                    <a:cubicBezTo>
                      <a:pt x="16808" y="11066"/>
                      <a:pt x="16255" y="13136"/>
                      <a:pt x="16290" y="16137"/>
                    </a:cubicBezTo>
                    <a:lnTo>
                      <a:pt x="16290" y="20794"/>
                    </a:lnTo>
                    <a:lnTo>
                      <a:pt x="26125" y="20794"/>
                    </a:lnTo>
                    <a:lnTo>
                      <a:pt x="26125" y="27417"/>
                    </a:lnTo>
                    <a:lnTo>
                      <a:pt x="16290" y="27417"/>
                    </a:lnTo>
                    <a:lnTo>
                      <a:pt x="16290" y="71155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36095628-CE02-62D3-F31E-984D4A2CD987}"/>
                  </a:ext>
                </a:extLst>
              </p:cNvPr>
              <p:cNvSpPr/>
              <p:nvPr/>
            </p:nvSpPr>
            <p:spPr>
              <a:xfrm>
                <a:off x="2821337" y="5347598"/>
                <a:ext cx="8834" cy="8830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830"/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E08EF51E-3129-6FD1-CA72-94694173F969}"/>
                  </a:ext>
                </a:extLst>
              </p:cNvPr>
              <p:cNvSpPr/>
              <p:nvPr/>
            </p:nvSpPr>
            <p:spPr>
              <a:xfrm>
                <a:off x="2855823" y="5278058"/>
                <a:ext cx="53108" cy="69540"/>
              </a:xfrm>
              <a:custGeom>
                <a:avLst/>
                <a:gdLst>
                  <a:gd name="connsiteX0" fmla="*/ 250 w 53108"/>
                  <a:gd name="connsiteY0" fmla="*/ 69982 h 69540"/>
                  <a:gd name="connsiteX1" fmla="*/ 250 w 53108"/>
                  <a:gd name="connsiteY1" fmla="*/ 442 h 69540"/>
                  <a:gd name="connsiteX2" fmla="*/ 26511 w 53108"/>
                  <a:gd name="connsiteY2" fmla="*/ 442 h 69540"/>
                  <a:gd name="connsiteX3" fmla="*/ 37070 w 53108"/>
                  <a:gd name="connsiteY3" fmla="*/ 1132 h 69540"/>
                  <a:gd name="connsiteX4" fmla="*/ 45663 w 53108"/>
                  <a:gd name="connsiteY4" fmla="*/ 4375 h 69540"/>
                  <a:gd name="connsiteX5" fmla="*/ 51253 w 53108"/>
                  <a:gd name="connsiteY5" fmla="*/ 11066 h 69540"/>
                  <a:gd name="connsiteX6" fmla="*/ 53358 w 53108"/>
                  <a:gd name="connsiteY6" fmla="*/ 20552 h 69540"/>
                  <a:gd name="connsiteX7" fmla="*/ 47699 w 53108"/>
                  <a:gd name="connsiteY7" fmla="*/ 35557 h 69540"/>
                  <a:gd name="connsiteX8" fmla="*/ 27304 w 53108"/>
                  <a:gd name="connsiteY8" fmla="*/ 41697 h 69540"/>
                  <a:gd name="connsiteX9" fmla="*/ 9463 w 53108"/>
                  <a:gd name="connsiteY9" fmla="*/ 41697 h 69540"/>
                  <a:gd name="connsiteX10" fmla="*/ 9463 w 53108"/>
                  <a:gd name="connsiteY10" fmla="*/ 69982 h 69540"/>
                  <a:gd name="connsiteX11" fmla="*/ 9463 w 53108"/>
                  <a:gd name="connsiteY11" fmla="*/ 33522 h 69540"/>
                  <a:gd name="connsiteX12" fmla="*/ 27442 w 53108"/>
                  <a:gd name="connsiteY12" fmla="*/ 33522 h 69540"/>
                  <a:gd name="connsiteX13" fmla="*/ 40107 w 53108"/>
                  <a:gd name="connsiteY13" fmla="*/ 30211 h 69540"/>
                  <a:gd name="connsiteX14" fmla="*/ 43868 w 53108"/>
                  <a:gd name="connsiteY14" fmla="*/ 20863 h 69540"/>
                  <a:gd name="connsiteX15" fmla="*/ 41660 w 53108"/>
                  <a:gd name="connsiteY15" fmla="*/ 13378 h 69540"/>
                  <a:gd name="connsiteX16" fmla="*/ 35828 w 53108"/>
                  <a:gd name="connsiteY16" fmla="*/ 9273 h 69540"/>
                  <a:gd name="connsiteX17" fmla="*/ 27270 w 53108"/>
                  <a:gd name="connsiteY17" fmla="*/ 8652 h 69540"/>
                  <a:gd name="connsiteX18" fmla="*/ 9463 w 53108"/>
                  <a:gd name="connsiteY18" fmla="*/ 8652 h 6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3108" h="69540">
                    <a:moveTo>
                      <a:pt x="250" y="69982"/>
                    </a:moveTo>
                    <a:lnTo>
                      <a:pt x="250" y="442"/>
                    </a:lnTo>
                    <a:lnTo>
                      <a:pt x="26511" y="442"/>
                    </a:lnTo>
                    <a:cubicBezTo>
                      <a:pt x="31100" y="442"/>
                      <a:pt x="34620" y="684"/>
                      <a:pt x="37070" y="1132"/>
                    </a:cubicBezTo>
                    <a:cubicBezTo>
                      <a:pt x="40486" y="1719"/>
                      <a:pt x="43351" y="2788"/>
                      <a:pt x="45663" y="4375"/>
                    </a:cubicBezTo>
                    <a:cubicBezTo>
                      <a:pt x="47975" y="5961"/>
                      <a:pt x="49838" y="8203"/>
                      <a:pt x="51253" y="11066"/>
                    </a:cubicBezTo>
                    <a:cubicBezTo>
                      <a:pt x="52633" y="13964"/>
                      <a:pt x="53324" y="17137"/>
                      <a:pt x="53358" y="20552"/>
                    </a:cubicBezTo>
                    <a:cubicBezTo>
                      <a:pt x="53324" y="26485"/>
                      <a:pt x="51426" y="31487"/>
                      <a:pt x="47699" y="35557"/>
                    </a:cubicBezTo>
                    <a:cubicBezTo>
                      <a:pt x="43903" y="39696"/>
                      <a:pt x="37105" y="41732"/>
                      <a:pt x="27304" y="41697"/>
                    </a:cubicBezTo>
                    <a:lnTo>
                      <a:pt x="9463" y="41697"/>
                    </a:lnTo>
                    <a:lnTo>
                      <a:pt x="9463" y="69982"/>
                    </a:lnTo>
                    <a:close/>
                    <a:moveTo>
                      <a:pt x="9463" y="33522"/>
                    </a:moveTo>
                    <a:lnTo>
                      <a:pt x="27442" y="33522"/>
                    </a:lnTo>
                    <a:cubicBezTo>
                      <a:pt x="33378" y="33557"/>
                      <a:pt x="37588" y="32453"/>
                      <a:pt x="40107" y="30211"/>
                    </a:cubicBezTo>
                    <a:cubicBezTo>
                      <a:pt x="42591" y="28003"/>
                      <a:pt x="43834" y="24899"/>
                      <a:pt x="43868" y="20863"/>
                    </a:cubicBezTo>
                    <a:cubicBezTo>
                      <a:pt x="43834" y="17965"/>
                      <a:pt x="43109" y="15447"/>
                      <a:pt x="41660" y="13378"/>
                    </a:cubicBezTo>
                    <a:cubicBezTo>
                      <a:pt x="40176" y="11308"/>
                      <a:pt x="38243" y="9963"/>
                      <a:pt x="35828" y="9273"/>
                    </a:cubicBezTo>
                    <a:cubicBezTo>
                      <a:pt x="34275" y="8893"/>
                      <a:pt x="31411" y="8686"/>
                      <a:pt x="27270" y="8652"/>
                    </a:cubicBezTo>
                    <a:lnTo>
                      <a:pt x="9463" y="8652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F154CE8F-200D-9754-3670-7078926729EB}"/>
                  </a:ext>
                </a:extLst>
              </p:cNvPr>
              <p:cNvSpPr/>
              <p:nvPr/>
            </p:nvSpPr>
            <p:spPr>
              <a:xfrm>
                <a:off x="2919362" y="5297237"/>
                <a:ext cx="40857" cy="51499"/>
              </a:xfrm>
              <a:custGeom>
                <a:avLst/>
                <a:gdLst>
                  <a:gd name="connsiteX0" fmla="*/ 33489 w 40857"/>
                  <a:gd name="connsiteY0" fmla="*/ 50804 h 51499"/>
                  <a:gd name="connsiteX1" fmla="*/ 33489 w 40857"/>
                  <a:gd name="connsiteY1" fmla="*/ 43422 h 51499"/>
                  <a:gd name="connsiteX2" fmla="*/ 17477 w 40857"/>
                  <a:gd name="connsiteY2" fmla="*/ 51942 h 51499"/>
                  <a:gd name="connsiteX3" fmla="*/ 9160 w 40857"/>
                  <a:gd name="connsiteY3" fmla="*/ 50252 h 51499"/>
                  <a:gd name="connsiteX4" fmla="*/ 3397 w 40857"/>
                  <a:gd name="connsiteY4" fmla="*/ 45940 h 51499"/>
                  <a:gd name="connsiteX5" fmla="*/ 775 w 40857"/>
                  <a:gd name="connsiteY5" fmla="*/ 39628 h 51499"/>
                  <a:gd name="connsiteX6" fmla="*/ 257 w 40857"/>
                  <a:gd name="connsiteY6" fmla="*/ 31625 h 51499"/>
                  <a:gd name="connsiteX7" fmla="*/ 257 w 40857"/>
                  <a:gd name="connsiteY7" fmla="*/ 442 h 51499"/>
                  <a:gd name="connsiteX8" fmla="*/ 8815 w 40857"/>
                  <a:gd name="connsiteY8" fmla="*/ 442 h 51499"/>
                  <a:gd name="connsiteX9" fmla="*/ 8815 w 40857"/>
                  <a:gd name="connsiteY9" fmla="*/ 28382 h 51499"/>
                  <a:gd name="connsiteX10" fmla="*/ 9333 w 40857"/>
                  <a:gd name="connsiteY10" fmla="*/ 37385 h 51499"/>
                  <a:gd name="connsiteX11" fmla="*/ 12714 w 40857"/>
                  <a:gd name="connsiteY11" fmla="*/ 42663 h 51499"/>
                  <a:gd name="connsiteX12" fmla="*/ 19202 w 40857"/>
                  <a:gd name="connsiteY12" fmla="*/ 44595 h 51499"/>
                  <a:gd name="connsiteX13" fmla="*/ 26380 w 40857"/>
                  <a:gd name="connsiteY13" fmla="*/ 42628 h 51499"/>
                  <a:gd name="connsiteX14" fmla="*/ 31142 w 40857"/>
                  <a:gd name="connsiteY14" fmla="*/ 37282 h 51499"/>
                  <a:gd name="connsiteX15" fmla="*/ 32557 w 40857"/>
                  <a:gd name="connsiteY15" fmla="*/ 27417 h 51499"/>
                  <a:gd name="connsiteX16" fmla="*/ 32557 w 40857"/>
                  <a:gd name="connsiteY16" fmla="*/ 442 h 51499"/>
                  <a:gd name="connsiteX17" fmla="*/ 41115 w 40857"/>
                  <a:gd name="connsiteY17" fmla="*/ 442 h 51499"/>
                  <a:gd name="connsiteX18" fmla="*/ 41115 w 40857"/>
                  <a:gd name="connsiteY18" fmla="*/ 50804 h 51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0857" h="51499">
                    <a:moveTo>
                      <a:pt x="33489" y="50804"/>
                    </a:moveTo>
                    <a:lnTo>
                      <a:pt x="33489" y="43422"/>
                    </a:lnTo>
                    <a:cubicBezTo>
                      <a:pt x="29555" y="49113"/>
                      <a:pt x="24206" y="51942"/>
                      <a:pt x="17477" y="51942"/>
                    </a:cubicBezTo>
                    <a:cubicBezTo>
                      <a:pt x="14474" y="51942"/>
                      <a:pt x="11714" y="51390"/>
                      <a:pt x="9160" y="50252"/>
                    </a:cubicBezTo>
                    <a:cubicBezTo>
                      <a:pt x="6572" y="49113"/>
                      <a:pt x="4640" y="47665"/>
                      <a:pt x="3397" y="45940"/>
                    </a:cubicBezTo>
                    <a:cubicBezTo>
                      <a:pt x="2120" y="44215"/>
                      <a:pt x="1258" y="42111"/>
                      <a:pt x="775" y="39628"/>
                    </a:cubicBezTo>
                    <a:cubicBezTo>
                      <a:pt x="429" y="37972"/>
                      <a:pt x="257" y="35316"/>
                      <a:pt x="257" y="31625"/>
                    </a:cubicBezTo>
                    <a:lnTo>
                      <a:pt x="257" y="442"/>
                    </a:lnTo>
                    <a:lnTo>
                      <a:pt x="8815" y="442"/>
                    </a:lnTo>
                    <a:lnTo>
                      <a:pt x="8815" y="28382"/>
                    </a:lnTo>
                    <a:cubicBezTo>
                      <a:pt x="8781" y="32867"/>
                      <a:pt x="8953" y="35868"/>
                      <a:pt x="9333" y="37385"/>
                    </a:cubicBezTo>
                    <a:cubicBezTo>
                      <a:pt x="9816" y="39662"/>
                      <a:pt x="10955" y="41421"/>
                      <a:pt x="12714" y="42663"/>
                    </a:cubicBezTo>
                    <a:cubicBezTo>
                      <a:pt x="14440" y="43974"/>
                      <a:pt x="16614" y="44595"/>
                      <a:pt x="19202" y="44595"/>
                    </a:cubicBezTo>
                    <a:cubicBezTo>
                      <a:pt x="21756" y="44595"/>
                      <a:pt x="24137" y="43939"/>
                      <a:pt x="26380" y="42628"/>
                    </a:cubicBezTo>
                    <a:cubicBezTo>
                      <a:pt x="28623" y="41318"/>
                      <a:pt x="30210" y="39558"/>
                      <a:pt x="31142" y="37282"/>
                    </a:cubicBezTo>
                    <a:cubicBezTo>
                      <a:pt x="32074" y="35040"/>
                      <a:pt x="32557" y="31728"/>
                      <a:pt x="32557" y="27417"/>
                    </a:cubicBezTo>
                    <a:lnTo>
                      <a:pt x="32557" y="442"/>
                    </a:lnTo>
                    <a:lnTo>
                      <a:pt x="41115" y="442"/>
                    </a:lnTo>
                    <a:lnTo>
                      <a:pt x="41115" y="50804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3A261CB-E2F2-E681-70F2-D5D6527C67DE}"/>
                  </a:ext>
                </a:extLst>
              </p:cNvPr>
              <p:cNvSpPr/>
              <p:nvPr/>
            </p:nvSpPr>
            <p:spPr>
              <a:xfrm>
                <a:off x="2973547" y="5278058"/>
                <a:ext cx="43722" cy="70678"/>
              </a:xfrm>
              <a:custGeom>
                <a:avLst/>
                <a:gdLst>
                  <a:gd name="connsiteX0" fmla="*/ 8200 w 43722"/>
                  <a:gd name="connsiteY0" fmla="*/ 69982 h 70678"/>
                  <a:gd name="connsiteX1" fmla="*/ 263 w 43722"/>
                  <a:gd name="connsiteY1" fmla="*/ 69982 h 70678"/>
                  <a:gd name="connsiteX2" fmla="*/ 263 w 43722"/>
                  <a:gd name="connsiteY2" fmla="*/ 442 h 70678"/>
                  <a:gd name="connsiteX3" fmla="*/ 8821 w 43722"/>
                  <a:gd name="connsiteY3" fmla="*/ 442 h 70678"/>
                  <a:gd name="connsiteX4" fmla="*/ 8821 w 43722"/>
                  <a:gd name="connsiteY4" fmla="*/ 25243 h 70678"/>
                  <a:gd name="connsiteX5" fmla="*/ 22625 w 43722"/>
                  <a:gd name="connsiteY5" fmla="*/ 18483 h 70678"/>
                  <a:gd name="connsiteX6" fmla="*/ 31424 w 43722"/>
                  <a:gd name="connsiteY6" fmla="*/ 20345 h 70678"/>
                  <a:gd name="connsiteX7" fmla="*/ 38257 w 43722"/>
                  <a:gd name="connsiteY7" fmla="*/ 25623 h 70678"/>
                  <a:gd name="connsiteX8" fmla="*/ 42467 w 43722"/>
                  <a:gd name="connsiteY8" fmla="*/ 33798 h 70678"/>
                  <a:gd name="connsiteX9" fmla="*/ 43985 w 43722"/>
                  <a:gd name="connsiteY9" fmla="*/ 44043 h 70678"/>
                  <a:gd name="connsiteX10" fmla="*/ 37567 w 43722"/>
                  <a:gd name="connsiteY10" fmla="*/ 64049 h 70678"/>
                  <a:gd name="connsiteX11" fmla="*/ 22210 w 43722"/>
                  <a:gd name="connsiteY11" fmla="*/ 71121 h 70678"/>
                  <a:gd name="connsiteX12" fmla="*/ 8200 w 43722"/>
                  <a:gd name="connsiteY12" fmla="*/ 63670 h 70678"/>
                  <a:gd name="connsiteX13" fmla="*/ 8096 w 43722"/>
                  <a:gd name="connsiteY13" fmla="*/ 44422 h 70678"/>
                  <a:gd name="connsiteX14" fmla="*/ 10581 w 43722"/>
                  <a:gd name="connsiteY14" fmla="*/ 57495 h 70678"/>
                  <a:gd name="connsiteX15" fmla="*/ 21486 w 43722"/>
                  <a:gd name="connsiteY15" fmla="*/ 64118 h 70678"/>
                  <a:gd name="connsiteX16" fmla="*/ 31148 w 43722"/>
                  <a:gd name="connsiteY16" fmla="*/ 59255 h 70678"/>
                  <a:gd name="connsiteX17" fmla="*/ 35255 w 43722"/>
                  <a:gd name="connsiteY17" fmla="*/ 44733 h 70678"/>
                  <a:gd name="connsiteX18" fmla="*/ 31321 w 43722"/>
                  <a:gd name="connsiteY18" fmla="*/ 30176 h 70678"/>
                  <a:gd name="connsiteX19" fmla="*/ 21865 w 43722"/>
                  <a:gd name="connsiteY19" fmla="*/ 25485 h 70678"/>
                  <a:gd name="connsiteX20" fmla="*/ 12168 w 43722"/>
                  <a:gd name="connsiteY20" fmla="*/ 30349 h 70678"/>
                  <a:gd name="connsiteX21" fmla="*/ 8096 w 43722"/>
                  <a:gd name="connsiteY21" fmla="*/ 44422 h 706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722" h="70678">
                    <a:moveTo>
                      <a:pt x="8200" y="69982"/>
                    </a:moveTo>
                    <a:lnTo>
                      <a:pt x="263" y="69982"/>
                    </a:lnTo>
                    <a:lnTo>
                      <a:pt x="263" y="442"/>
                    </a:lnTo>
                    <a:lnTo>
                      <a:pt x="8821" y="442"/>
                    </a:lnTo>
                    <a:lnTo>
                      <a:pt x="8821" y="25243"/>
                    </a:lnTo>
                    <a:cubicBezTo>
                      <a:pt x="12410" y="20759"/>
                      <a:pt x="17000" y="18517"/>
                      <a:pt x="22625" y="18483"/>
                    </a:cubicBezTo>
                    <a:cubicBezTo>
                      <a:pt x="25696" y="18517"/>
                      <a:pt x="28629" y="19138"/>
                      <a:pt x="31424" y="20345"/>
                    </a:cubicBezTo>
                    <a:cubicBezTo>
                      <a:pt x="34150" y="21622"/>
                      <a:pt x="36428" y="23381"/>
                      <a:pt x="38257" y="25623"/>
                    </a:cubicBezTo>
                    <a:cubicBezTo>
                      <a:pt x="40017" y="27900"/>
                      <a:pt x="41432" y="30625"/>
                      <a:pt x="42467" y="33798"/>
                    </a:cubicBezTo>
                    <a:cubicBezTo>
                      <a:pt x="43468" y="37040"/>
                      <a:pt x="43951" y="40455"/>
                      <a:pt x="43985" y="44043"/>
                    </a:cubicBezTo>
                    <a:cubicBezTo>
                      <a:pt x="43951" y="52701"/>
                      <a:pt x="41811" y="59358"/>
                      <a:pt x="37567" y="64049"/>
                    </a:cubicBezTo>
                    <a:cubicBezTo>
                      <a:pt x="33253" y="68775"/>
                      <a:pt x="28146" y="71121"/>
                      <a:pt x="22210" y="71121"/>
                    </a:cubicBezTo>
                    <a:cubicBezTo>
                      <a:pt x="16240" y="71121"/>
                      <a:pt x="11582" y="68637"/>
                      <a:pt x="8200" y="63670"/>
                    </a:cubicBezTo>
                    <a:close/>
                    <a:moveTo>
                      <a:pt x="8096" y="44422"/>
                    </a:moveTo>
                    <a:cubicBezTo>
                      <a:pt x="8096" y="50493"/>
                      <a:pt x="8925" y="54874"/>
                      <a:pt x="10581" y="57495"/>
                    </a:cubicBezTo>
                    <a:cubicBezTo>
                      <a:pt x="13273" y="61945"/>
                      <a:pt x="16896" y="64153"/>
                      <a:pt x="21486" y="64118"/>
                    </a:cubicBezTo>
                    <a:cubicBezTo>
                      <a:pt x="25178" y="64153"/>
                      <a:pt x="28387" y="62532"/>
                      <a:pt x="31148" y="59255"/>
                    </a:cubicBezTo>
                    <a:cubicBezTo>
                      <a:pt x="33840" y="56047"/>
                      <a:pt x="35220" y="51183"/>
                      <a:pt x="35255" y="44733"/>
                    </a:cubicBezTo>
                    <a:cubicBezTo>
                      <a:pt x="35220" y="38179"/>
                      <a:pt x="33909" y="33350"/>
                      <a:pt x="31321" y="30176"/>
                    </a:cubicBezTo>
                    <a:cubicBezTo>
                      <a:pt x="28698" y="27072"/>
                      <a:pt x="25558" y="25485"/>
                      <a:pt x="21865" y="25485"/>
                    </a:cubicBezTo>
                    <a:cubicBezTo>
                      <a:pt x="18138" y="25485"/>
                      <a:pt x="14895" y="27106"/>
                      <a:pt x="12168" y="30349"/>
                    </a:cubicBezTo>
                    <a:cubicBezTo>
                      <a:pt x="9442" y="33591"/>
                      <a:pt x="8096" y="38282"/>
                      <a:pt x="8096" y="444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5CF36376-DB7F-43DF-B7B4-66B9018EA12D}"/>
                  </a:ext>
                </a:extLst>
              </p:cNvPr>
              <p:cNvSpPr/>
              <p:nvPr/>
            </p:nvSpPr>
            <p:spPr>
              <a:xfrm>
                <a:off x="3027448" y="5278058"/>
                <a:ext cx="8558" cy="69540"/>
              </a:xfrm>
              <a:custGeom>
                <a:avLst/>
                <a:gdLst>
                  <a:gd name="connsiteX0" fmla="*/ 269 w 8558"/>
                  <a:gd name="connsiteY0" fmla="*/ 69982 h 69540"/>
                  <a:gd name="connsiteX1" fmla="*/ 269 w 8558"/>
                  <a:gd name="connsiteY1" fmla="*/ 442 h 69540"/>
                  <a:gd name="connsiteX2" fmla="*/ 8827 w 8558"/>
                  <a:gd name="connsiteY2" fmla="*/ 442 h 69540"/>
                  <a:gd name="connsiteX3" fmla="*/ 8827 w 8558"/>
                  <a:gd name="connsiteY3" fmla="*/ 69982 h 6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58" h="69540">
                    <a:moveTo>
                      <a:pt x="269" y="69982"/>
                    </a:moveTo>
                    <a:lnTo>
                      <a:pt x="269" y="442"/>
                    </a:lnTo>
                    <a:lnTo>
                      <a:pt x="8827" y="442"/>
                    </a:lnTo>
                    <a:lnTo>
                      <a:pt x="8827" y="69982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FA61819F-4B12-B85D-CB62-F30B21753065}"/>
                  </a:ext>
                </a:extLst>
              </p:cNvPr>
              <p:cNvSpPr/>
              <p:nvPr/>
            </p:nvSpPr>
            <p:spPr>
              <a:xfrm>
                <a:off x="3049280" y="5278058"/>
                <a:ext cx="8523" cy="69540"/>
              </a:xfrm>
              <a:custGeom>
                <a:avLst/>
                <a:gdLst>
                  <a:gd name="connsiteX0" fmla="*/ 272 w 8523"/>
                  <a:gd name="connsiteY0" fmla="*/ 10273 h 69540"/>
                  <a:gd name="connsiteX1" fmla="*/ 272 w 8523"/>
                  <a:gd name="connsiteY1" fmla="*/ 442 h 69540"/>
                  <a:gd name="connsiteX2" fmla="*/ 8795 w 8523"/>
                  <a:gd name="connsiteY2" fmla="*/ 442 h 69540"/>
                  <a:gd name="connsiteX3" fmla="*/ 8795 w 8523"/>
                  <a:gd name="connsiteY3" fmla="*/ 10273 h 69540"/>
                  <a:gd name="connsiteX4" fmla="*/ 272 w 8523"/>
                  <a:gd name="connsiteY4" fmla="*/ 69982 h 69540"/>
                  <a:gd name="connsiteX5" fmla="*/ 272 w 8523"/>
                  <a:gd name="connsiteY5" fmla="*/ 19621 h 69540"/>
                  <a:gd name="connsiteX6" fmla="*/ 8795 w 8523"/>
                  <a:gd name="connsiteY6" fmla="*/ 19621 h 69540"/>
                  <a:gd name="connsiteX7" fmla="*/ 8795 w 8523"/>
                  <a:gd name="connsiteY7" fmla="*/ 69982 h 6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23" h="69540">
                    <a:moveTo>
                      <a:pt x="272" y="10273"/>
                    </a:moveTo>
                    <a:lnTo>
                      <a:pt x="272" y="442"/>
                    </a:lnTo>
                    <a:lnTo>
                      <a:pt x="8795" y="442"/>
                    </a:lnTo>
                    <a:lnTo>
                      <a:pt x="8795" y="10273"/>
                    </a:lnTo>
                    <a:close/>
                    <a:moveTo>
                      <a:pt x="272" y="69982"/>
                    </a:moveTo>
                    <a:lnTo>
                      <a:pt x="272" y="19621"/>
                    </a:lnTo>
                    <a:lnTo>
                      <a:pt x="8795" y="19621"/>
                    </a:lnTo>
                    <a:lnTo>
                      <a:pt x="8795" y="69982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44FA1979-4329-A56C-BDF8-E92A3B79DD61}"/>
                  </a:ext>
                </a:extLst>
              </p:cNvPr>
              <p:cNvSpPr/>
              <p:nvPr/>
            </p:nvSpPr>
            <p:spPr>
              <a:xfrm>
                <a:off x="3067420" y="5296098"/>
                <a:ext cx="41824" cy="52637"/>
              </a:xfrm>
              <a:custGeom>
                <a:avLst/>
                <a:gdLst>
                  <a:gd name="connsiteX0" fmla="*/ 274 w 41824"/>
                  <a:gd name="connsiteY0" fmla="*/ 36903 h 52637"/>
                  <a:gd name="connsiteX1" fmla="*/ 8694 w 41824"/>
                  <a:gd name="connsiteY1" fmla="*/ 35592 h 52637"/>
                  <a:gd name="connsiteX2" fmla="*/ 12663 w 41824"/>
                  <a:gd name="connsiteY2" fmla="*/ 43387 h 52637"/>
                  <a:gd name="connsiteX3" fmla="*/ 21773 w 41824"/>
                  <a:gd name="connsiteY3" fmla="*/ 46078 h 52637"/>
                  <a:gd name="connsiteX4" fmla="*/ 30469 w 41824"/>
                  <a:gd name="connsiteY4" fmla="*/ 43698 h 52637"/>
                  <a:gd name="connsiteX5" fmla="*/ 33333 w 41824"/>
                  <a:gd name="connsiteY5" fmla="*/ 38041 h 52637"/>
                  <a:gd name="connsiteX6" fmla="*/ 30814 w 41824"/>
                  <a:gd name="connsiteY6" fmla="*/ 33488 h 52637"/>
                  <a:gd name="connsiteX7" fmla="*/ 22083 w 41824"/>
                  <a:gd name="connsiteY7" fmla="*/ 30590 h 52637"/>
                  <a:gd name="connsiteX8" fmla="*/ 9039 w 41824"/>
                  <a:gd name="connsiteY8" fmla="*/ 26485 h 52637"/>
                  <a:gd name="connsiteX9" fmla="*/ 3552 w 41824"/>
                  <a:gd name="connsiteY9" fmla="*/ 21725 h 52637"/>
                  <a:gd name="connsiteX10" fmla="*/ 1689 w 41824"/>
                  <a:gd name="connsiteY10" fmla="*/ 14964 h 52637"/>
                  <a:gd name="connsiteX11" fmla="*/ 3207 w 41824"/>
                  <a:gd name="connsiteY11" fmla="*/ 8721 h 52637"/>
                  <a:gd name="connsiteX12" fmla="*/ 7417 w 41824"/>
                  <a:gd name="connsiteY12" fmla="*/ 3926 h 52637"/>
                  <a:gd name="connsiteX13" fmla="*/ 12835 w 41824"/>
                  <a:gd name="connsiteY13" fmla="*/ 1477 h 52637"/>
                  <a:gd name="connsiteX14" fmla="*/ 20254 w 41824"/>
                  <a:gd name="connsiteY14" fmla="*/ 442 h 52637"/>
                  <a:gd name="connsiteX15" fmla="*/ 30641 w 41824"/>
                  <a:gd name="connsiteY15" fmla="*/ 2167 h 52637"/>
                  <a:gd name="connsiteX16" fmla="*/ 37267 w 41824"/>
                  <a:gd name="connsiteY16" fmla="*/ 6789 h 52637"/>
                  <a:gd name="connsiteX17" fmla="*/ 40200 w 41824"/>
                  <a:gd name="connsiteY17" fmla="*/ 14550 h 52637"/>
                  <a:gd name="connsiteX18" fmla="*/ 31849 w 41824"/>
                  <a:gd name="connsiteY18" fmla="*/ 15723 h 52637"/>
                  <a:gd name="connsiteX19" fmla="*/ 28571 w 41824"/>
                  <a:gd name="connsiteY19" fmla="*/ 9652 h 52637"/>
                  <a:gd name="connsiteX20" fmla="*/ 20841 w 41824"/>
                  <a:gd name="connsiteY20" fmla="*/ 7445 h 52637"/>
                  <a:gd name="connsiteX21" fmla="*/ 12456 w 41824"/>
                  <a:gd name="connsiteY21" fmla="*/ 9411 h 52637"/>
                  <a:gd name="connsiteX22" fmla="*/ 9936 w 41824"/>
                  <a:gd name="connsiteY22" fmla="*/ 13964 h 52637"/>
                  <a:gd name="connsiteX23" fmla="*/ 10972 w 41824"/>
                  <a:gd name="connsiteY23" fmla="*/ 16930 h 52637"/>
                  <a:gd name="connsiteX24" fmla="*/ 14250 w 41824"/>
                  <a:gd name="connsiteY24" fmla="*/ 19207 h 52637"/>
                  <a:gd name="connsiteX25" fmla="*/ 21807 w 41824"/>
                  <a:gd name="connsiteY25" fmla="*/ 21380 h 52637"/>
                  <a:gd name="connsiteX26" fmla="*/ 34437 w 41824"/>
                  <a:gd name="connsiteY26" fmla="*/ 25381 h 52637"/>
                  <a:gd name="connsiteX27" fmla="*/ 40062 w 41824"/>
                  <a:gd name="connsiteY27" fmla="*/ 29831 h 52637"/>
                  <a:gd name="connsiteX28" fmla="*/ 42098 w 41824"/>
                  <a:gd name="connsiteY28" fmla="*/ 37144 h 52637"/>
                  <a:gd name="connsiteX29" fmla="*/ 39614 w 41824"/>
                  <a:gd name="connsiteY29" fmla="*/ 45181 h 52637"/>
                  <a:gd name="connsiteX30" fmla="*/ 32436 w 41824"/>
                  <a:gd name="connsiteY30" fmla="*/ 51011 h 52637"/>
                  <a:gd name="connsiteX31" fmla="*/ 21807 w 41824"/>
                  <a:gd name="connsiteY31" fmla="*/ 53080 h 52637"/>
                  <a:gd name="connsiteX32" fmla="*/ 6831 w 41824"/>
                  <a:gd name="connsiteY32" fmla="*/ 49010 h 52637"/>
                  <a:gd name="connsiteX33" fmla="*/ 274 w 41824"/>
                  <a:gd name="connsiteY33" fmla="*/ 36903 h 52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1824" h="52637">
                    <a:moveTo>
                      <a:pt x="274" y="36903"/>
                    </a:moveTo>
                    <a:lnTo>
                      <a:pt x="8694" y="35592"/>
                    </a:lnTo>
                    <a:cubicBezTo>
                      <a:pt x="9143" y="38972"/>
                      <a:pt x="10454" y="41594"/>
                      <a:pt x="12663" y="43387"/>
                    </a:cubicBezTo>
                    <a:cubicBezTo>
                      <a:pt x="14802" y="45216"/>
                      <a:pt x="17839" y="46112"/>
                      <a:pt x="21773" y="46078"/>
                    </a:cubicBezTo>
                    <a:cubicBezTo>
                      <a:pt x="25638" y="46112"/>
                      <a:pt x="28536" y="45319"/>
                      <a:pt x="30469" y="43698"/>
                    </a:cubicBezTo>
                    <a:cubicBezTo>
                      <a:pt x="32332" y="42111"/>
                      <a:pt x="33299" y="40214"/>
                      <a:pt x="33333" y="38041"/>
                    </a:cubicBezTo>
                    <a:cubicBezTo>
                      <a:pt x="33299" y="36144"/>
                      <a:pt x="32470" y="34626"/>
                      <a:pt x="30814" y="33488"/>
                    </a:cubicBezTo>
                    <a:cubicBezTo>
                      <a:pt x="29641" y="32763"/>
                      <a:pt x="26708" y="31797"/>
                      <a:pt x="22083" y="30590"/>
                    </a:cubicBezTo>
                    <a:cubicBezTo>
                      <a:pt x="15803" y="29038"/>
                      <a:pt x="11455" y="27658"/>
                      <a:pt x="9039" y="26485"/>
                    </a:cubicBezTo>
                    <a:cubicBezTo>
                      <a:pt x="6589" y="25347"/>
                      <a:pt x="4760" y="23760"/>
                      <a:pt x="3552" y="21725"/>
                    </a:cubicBezTo>
                    <a:cubicBezTo>
                      <a:pt x="2276" y="19690"/>
                      <a:pt x="1654" y="17448"/>
                      <a:pt x="1689" y="14964"/>
                    </a:cubicBezTo>
                    <a:cubicBezTo>
                      <a:pt x="1654" y="12722"/>
                      <a:pt x="2172" y="10653"/>
                      <a:pt x="3207" y="8721"/>
                    </a:cubicBezTo>
                    <a:cubicBezTo>
                      <a:pt x="4208" y="6858"/>
                      <a:pt x="5623" y="5237"/>
                      <a:pt x="7417" y="3926"/>
                    </a:cubicBezTo>
                    <a:cubicBezTo>
                      <a:pt x="8729" y="2960"/>
                      <a:pt x="10523" y="2167"/>
                      <a:pt x="12835" y="1477"/>
                    </a:cubicBezTo>
                    <a:cubicBezTo>
                      <a:pt x="15113" y="822"/>
                      <a:pt x="17597" y="477"/>
                      <a:pt x="20254" y="442"/>
                    </a:cubicBezTo>
                    <a:cubicBezTo>
                      <a:pt x="24188" y="477"/>
                      <a:pt x="27639" y="1029"/>
                      <a:pt x="30641" y="2167"/>
                    </a:cubicBezTo>
                    <a:cubicBezTo>
                      <a:pt x="33609" y="3305"/>
                      <a:pt x="35818" y="4858"/>
                      <a:pt x="37267" y="6789"/>
                    </a:cubicBezTo>
                    <a:cubicBezTo>
                      <a:pt x="38682" y="8755"/>
                      <a:pt x="39648" y="11342"/>
                      <a:pt x="40200" y="14550"/>
                    </a:cubicBezTo>
                    <a:lnTo>
                      <a:pt x="31849" y="15723"/>
                    </a:lnTo>
                    <a:cubicBezTo>
                      <a:pt x="31470" y="13136"/>
                      <a:pt x="30365" y="11135"/>
                      <a:pt x="28571" y="9652"/>
                    </a:cubicBezTo>
                    <a:cubicBezTo>
                      <a:pt x="26742" y="8203"/>
                      <a:pt x="24154" y="7445"/>
                      <a:pt x="20841" y="7445"/>
                    </a:cubicBezTo>
                    <a:cubicBezTo>
                      <a:pt x="16907" y="7445"/>
                      <a:pt x="14112" y="8100"/>
                      <a:pt x="12456" y="9411"/>
                    </a:cubicBezTo>
                    <a:cubicBezTo>
                      <a:pt x="10730" y="10721"/>
                      <a:pt x="9902" y="12239"/>
                      <a:pt x="9936" y="13964"/>
                    </a:cubicBezTo>
                    <a:cubicBezTo>
                      <a:pt x="9902" y="15068"/>
                      <a:pt x="10247" y="16068"/>
                      <a:pt x="10972" y="16930"/>
                    </a:cubicBezTo>
                    <a:cubicBezTo>
                      <a:pt x="11662" y="17862"/>
                      <a:pt x="12766" y="18621"/>
                      <a:pt x="14250" y="19207"/>
                    </a:cubicBezTo>
                    <a:cubicBezTo>
                      <a:pt x="15078" y="19552"/>
                      <a:pt x="17597" y="20276"/>
                      <a:pt x="21807" y="21380"/>
                    </a:cubicBezTo>
                    <a:cubicBezTo>
                      <a:pt x="27846" y="23036"/>
                      <a:pt x="32056" y="24381"/>
                      <a:pt x="34437" y="25381"/>
                    </a:cubicBezTo>
                    <a:cubicBezTo>
                      <a:pt x="36818" y="26416"/>
                      <a:pt x="38682" y="27899"/>
                      <a:pt x="40062" y="29831"/>
                    </a:cubicBezTo>
                    <a:cubicBezTo>
                      <a:pt x="41408" y="31832"/>
                      <a:pt x="42098" y="34246"/>
                      <a:pt x="42098" y="37144"/>
                    </a:cubicBezTo>
                    <a:cubicBezTo>
                      <a:pt x="42098" y="40007"/>
                      <a:pt x="41270" y="42697"/>
                      <a:pt x="39614" y="45181"/>
                    </a:cubicBezTo>
                    <a:cubicBezTo>
                      <a:pt x="37957" y="47699"/>
                      <a:pt x="35542" y="49631"/>
                      <a:pt x="32436" y="51011"/>
                    </a:cubicBezTo>
                    <a:cubicBezTo>
                      <a:pt x="29261" y="52390"/>
                      <a:pt x="25741" y="53080"/>
                      <a:pt x="21807" y="53080"/>
                    </a:cubicBezTo>
                    <a:cubicBezTo>
                      <a:pt x="15251" y="53080"/>
                      <a:pt x="10247" y="51735"/>
                      <a:pt x="6831" y="49010"/>
                    </a:cubicBezTo>
                    <a:cubicBezTo>
                      <a:pt x="3380" y="46285"/>
                      <a:pt x="1206" y="42249"/>
                      <a:pt x="274" y="369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53BFBB-CB39-E921-D5F8-51684E65E457}"/>
                  </a:ext>
                </a:extLst>
              </p:cNvPr>
              <p:cNvSpPr/>
              <p:nvPr/>
            </p:nvSpPr>
            <p:spPr>
              <a:xfrm>
                <a:off x="3119424" y="5278058"/>
                <a:ext cx="41030" cy="69540"/>
              </a:xfrm>
              <a:custGeom>
                <a:avLst/>
                <a:gdLst>
                  <a:gd name="connsiteX0" fmla="*/ 280 w 41030"/>
                  <a:gd name="connsiteY0" fmla="*/ 69982 h 69540"/>
                  <a:gd name="connsiteX1" fmla="*/ 280 w 41030"/>
                  <a:gd name="connsiteY1" fmla="*/ 442 h 69540"/>
                  <a:gd name="connsiteX2" fmla="*/ 8803 w 41030"/>
                  <a:gd name="connsiteY2" fmla="*/ 442 h 69540"/>
                  <a:gd name="connsiteX3" fmla="*/ 8803 w 41030"/>
                  <a:gd name="connsiteY3" fmla="*/ 25416 h 69540"/>
                  <a:gd name="connsiteX4" fmla="*/ 23883 w 41030"/>
                  <a:gd name="connsiteY4" fmla="*/ 18483 h 69540"/>
                  <a:gd name="connsiteX5" fmla="*/ 33615 w 41030"/>
                  <a:gd name="connsiteY5" fmla="*/ 20690 h 69540"/>
                  <a:gd name="connsiteX6" fmla="*/ 39516 w 41030"/>
                  <a:gd name="connsiteY6" fmla="*/ 26796 h 69540"/>
                  <a:gd name="connsiteX7" fmla="*/ 41310 w 41030"/>
                  <a:gd name="connsiteY7" fmla="*/ 38075 h 69540"/>
                  <a:gd name="connsiteX8" fmla="*/ 41310 w 41030"/>
                  <a:gd name="connsiteY8" fmla="*/ 69982 h 69540"/>
                  <a:gd name="connsiteX9" fmla="*/ 32787 w 41030"/>
                  <a:gd name="connsiteY9" fmla="*/ 69982 h 69540"/>
                  <a:gd name="connsiteX10" fmla="*/ 32787 w 41030"/>
                  <a:gd name="connsiteY10" fmla="*/ 38075 h 69540"/>
                  <a:gd name="connsiteX11" fmla="*/ 29991 w 41030"/>
                  <a:gd name="connsiteY11" fmla="*/ 28762 h 69540"/>
                  <a:gd name="connsiteX12" fmla="*/ 22158 w 41030"/>
                  <a:gd name="connsiteY12" fmla="*/ 25830 h 69540"/>
                  <a:gd name="connsiteX13" fmla="*/ 15015 w 41030"/>
                  <a:gd name="connsiteY13" fmla="*/ 27796 h 69540"/>
                  <a:gd name="connsiteX14" fmla="*/ 10218 w 41030"/>
                  <a:gd name="connsiteY14" fmla="*/ 33143 h 69540"/>
                  <a:gd name="connsiteX15" fmla="*/ 8803 w 41030"/>
                  <a:gd name="connsiteY15" fmla="*/ 42422 h 69540"/>
                  <a:gd name="connsiteX16" fmla="*/ 8803 w 41030"/>
                  <a:gd name="connsiteY16" fmla="*/ 69982 h 6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030" h="69540">
                    <a:moveTo>
                      <a:pt x="280" y="69982"/>
                    </a:moveTo>
                    <a:lnTo>
                      <a:pt x="280" y="442"/>
                    </a:lnTo>
                    <a:lnTo>
                      <a:pt x="8803" y="442"/>
                    </a:lnTo>
                    <a:lnTo>
                      <a:pt x="8803" y="25416"/>
                    </a:lnTo>
                    <a:cubicBezTo>
                      <a:pt x="12772" y="20828"/>
                      <a:pt x="17810" y="18517"/>
                      <a:pt x="23883" y="18483"/>
                    </a:cubicBezTo>
                    <a:cubicBezTo>
                      <a:pt x="27610" y="18517"/>
                      <a:pt x="30854" y="19242"/>
                      <a:pt x="33615" y="20690"/>
                    </a:cubicBezTo>
                    <a:cubicBezTo>
                      <a:pt x="36375" y="22174"/>
                      <a:pt x="38342" y="24209"/>
                      <a:pt x="39516" y="26796"/>
                    </a:cubicBezTo>
                    <a:cubicBezTo>
                      <a:pt x="40689" y="29383"/>
                      <a:pt x="41276" y="33143"/>
                      <a:pt x="41310" y="38075"/>
                    </a:cubicBezTo>
                    <a:lnTo>
                      <a:pt x="41310" y="69982"/>
                    </a:lnTo>
                    <a:lnTo>
                      <a:pt x="32787" y="69982"/>
                    </a:lnTo>
                    <a:lnTo>
                      <a:pt x="32787" y="38075"/>
                    </a:lnTo>
                    <a:cubicBezTo>
                      <a:pt x="32787" y="33833"/>
                      <a:pt x="31855" y="30728"/>
                      <a:pt x="29991" y="28762"/>
                    </a:cubicBezTo>
                    <a:cubicBezTo>
                      <a:pt x="28128" y="26830"/>
                      <a:pt x="25505" y="25864"/>
                      <a:pt x="22158" y="25830"/>
                    </a:cubicBezTo>
                    <a:cubicBezTo>
                      <a:pt x="19604" y="25864"/>
                      <a:pt x="17223" y="26520"/>
                      <a:pt x="15015" y="27796"/>
                    </a:cubicBezTo>
                    <a:cubicBezTo>
                      <a:pt x="12772" y="29141"/>
                      <a:pt x="11184" y="30901"/>
                      <a:pt x="10218" y="33143"/>
                    </a:cubicBezTo>
                    <a:cubicBezTo>
                      <a:pt x="9252" y="35385"/>
                      <a:pt x="8769" y="38489"/>
                      <a:pt x="8803" y="42422"/>
                    </a:cubicBezTo>
                    <a:lnTo>
                      <a:pt x="8803" y="69982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FC68A60A-8066-7C28-43F2-BC6CEF6B9D3D}"/>
                  </a:ext>
                </a:extLst>
              </p:cNvPr>
              <p:cNvSpPr/>
              <p:nvPr/>
            </p:nvSpPr>
            <p:spPr>
              <a:xfrm>
                <a:off x="3173506" y="5278058"/>
                <a:ext cx="8523" cy="69540"/>
              </a:xfrm>
              <a:custGeom>
                <a:avLst/>
                <a:gdLst>
                  <a:gd name="connsiteX0" fmla="*/ 286 w 8523"/>
                  <a:gd name="connsiteY0" fmla="*/ 10273 h 69540"/>
                  <a:gd name="connsiteX1" fmla="*/ 286 w 8523"/>
                  <a:gd name="connsiteY1" fmla="*/ 442 h 69540"/>
                  <a:gd name="connsiteX2" fmla="*/ 8809 w 8523"/>
                  <a:gd name="connsiteY2" fmla="*/ 442 h 69540"/>
                  <a:gd name="connsiteX3" fmla="*/ 8809 w 8523"/>
                  <a:gd name="connsiteY3" fmla="*/ 10273 h 69540"/>
                  <a:gd name="connsiteX4" fmla="*/ 286 w 8523"/>
                  <a:gd name="connsiteY4" fmla="*/ 69982 h 69540"/>
                  <a:gd name="connsiteX5" fmla="*/ 286 w 8523"/>
                  <a:gd name="connsiteY5" fmla="*/ 19621 h 69540"/>
                  <a:gd name="connsiteX6" fmla="*/ 8809 w 8523"/>
                  <a:gd name="connsiteY6" fmla="*/ 19621 h 69540"/>
                  <a:gd name="connsiteX7" fmla="*/ 8809 w 8523"/>
                  <a:gd name="connsiteY7" fmla="*/ 69982 h 6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23" h="69540">
                    <a:moveTo>
                      <a:pt x="286" y="10273"/>
                    </a:moveTo>
                    <a:lnTo>
                      <a:pt x="286" y="442"/>
                    </a:lnTo>
                    <a:lnTo>
                      <a:pt x="8809" y="442"/>
                    </a:lnTo>
                    <a:lnTo>
                      <a:pt x="8809" y="10273"/>
                    </a:lnTo>
                    <a:close/>
                    <a:moveTo>
                      <a:pt x="286" y="69982"/>
                    </a:moveTo>
                    <a:lnTo>
                      <a:pt x="286" y="19621"/>
                    </a:lnTo>
                    <a:lnTo>
                      <a:pt x="8809" y="19621"/>
                    </a:lnTo>
                    <a:lnTo>
                      <a:pt x="8809" y="69982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5706033-BA1B-4415-149C-EFE0B660B55C}"/>
                  </a:ext>
                </a:extLst>
              </p:cNvPr>
              <p:cNvSpPr/>
              <p:nvPr/>
            </p:nvSpPr>
            <p:spPr>
              <a:xfrm>
                <a:off x="3195054" y="5296098"/>
                <a:ext cx="40927" cy="51499"/>
              </a:xfrm>
              <a:custGeom>
                <a:avLst/>
                <a:gdLst>
                  <a:gd name="connsiteX0" fmla="*/ 288 w 40927"/>
                  <a:gd name="connsiteY0" fmla="*/ 51942 h 51499"/>
                  <a:gd name="connsiteX1" fmla="*/ 288 w 40927"/>
                  <a:gd name="connsiteY1" fmla="*/ 1581 h 51499"/>
                  <a:gd name="connsiteX2" fmla="*/ 7949 w 40927"/>
                  <a:gd name="connsiteY2" fmla="*/ 1581 h 51499"/>
                  <a:gd name="connsiteX3" fmla="*/ 7949 w 40927"/>
                  <a:gd name="connsiteY3" fmla="*/ 8721 h 51499"/>
                  <a:gd name="connsiteX4" fmla="*/ 23995 w 40927"/>
                  <a:gd name="connsiteY4" fmla="*/ 442 h 51499"/>
                  <a:gd name="connsiteX5" fmla="*/ 32346 w 40927"/>
                  <a:gd name="connsiteY5" fmla="*/ 2098 h 51499"/>
                  <a:gd name="connsiteX6" fmla="*/ 38075 w 40927"/>
                  <a:gd name="connsiteY6" fmla="*/ 6375 h 51499"/>
                  <a:gd name="connsiteX7" fmla="*/ 40732 w 40927"/>
                  <a:gd name="connsiteY7" fmla="*/ 12688 h 51499"/>
                  <a:gd name="connsiteX8" fmla="*/ 41215 w 40927"/>
                  <a:gd name="connsiteY8" fmla="*/ 20966 h 51499"/>
                  <a:gd name="connsiteX9" fmla="*/ 41215 w 40927"/>
                  <a:gd name="connsiteY9" fmla="*/ 51942 h 51499"/>
                  <a:gd name="connsiteX10" fmla="*/ 32692 w 40927"/>
                  <a:gd name="connsiteY10" fmla="*/ 51942 h 51499"/>
                  <a:gd name="connsiteX11" fmla="*/ 32692 w 40927"/>
                  <a:gd name="connsiteY11" fmla="*/ 21311 h 51499"/>
                  <a:gd name="connsiteX12" fmla="*/ 31691 w 40927"/>
                  <a:gd name="connsiteY12" fmla="*/ 13516 h 51499"/>
                  <a:gd name="connsiteX13" fmla="*/ 28136 w 40927"/>
                  <a:gd name="connsiteY13" fmla="*/ 9376 h 51499"/>
                  <a:gd name="connsiteX14" fmla="*/ 22201 w 40927"/>
                  <a:gd name="connsiteY14" fmla="*/ 7824 h 51499"/>
                  <a:gd name="connsiteX15" fmla="*/ 12780 w 40927"/>
                  <a:gd name="connsiteY15" fmla="*/ 11308 h 51499"/>
                  <a:gd name="connsiteX16" fmla="*/ 8812 w 40927"/>
                  <a:gd name="connsiteY16" fmla="*/ 24416 h 51499"/>
                  <a:gd name="connsiteX17" fmla="*/ 8812 w 40927"/>
                  <a:gd name="connsiteY17" fmla="*/ 51942 h 51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0927" h="51499">
                    <a:moveTo>
                      <a:pt x="288" y="51942"/>
                    </a:moveTo>
                    <a:lnTo>
                      <a:pt x="288" y="1581"/>
                    </a:lnTo>
                    <a:lnTo>
                      <a:pt x="7949" y="1581"/>
                    </a:lnTo>
                    <a:lnTo>
                      <a:pt x="7949" y="8721"/>
                    </a:lnTo>
                    <a:cubicBezTo>
                      <a:pt x="11641" y="3236"/>
                      <a:pt x="16990" y="477"/>
                      <a:pt x="23995" y="442"/>
                    </a:cubicBezTo>
                    <a:cubicBezTo>
                      <a:pt x="27032" y="477"/>
                      <a:pt x="29793" y="1029"/>
                      <a:pt x="32346" y="2098"/>
                    </a:cubicBezTo>
                    <a:cubicBezTo>
                      <a:pt x="34866" y="3202"/>
                      <a:pt x="36798" y="4616"/>
                      <a:pt x="38075" y="6375"/>
                    </a:cubicBezTo>
                    <a:cubicBezTo>
                      <a:pt x="39317" y="8169"/>
                      <a:pt x="40180" y="10273"/>
                      <a:pt x="40732" y="12688"/>
                    </a:cubicBezTo>
                    <a:cubicBezTo>
                      <a:pt x="41008" y="14274"/>
                      <a:pt x="41181" y="17034"/>
                      <a:pt x="41215" y="20966"/>
                    </a:cubicBezTo>
                    <a:lnTo>
                      <a:pt x="41215" y="51942"/>
                    </a:lnTo>
                    <a:lnTo>
                      <a:pt x="32692" y="51942"/>
                    </a:lnTo>
                    <a:lnTo>
                      <a:pt x="32692" y="21311"/>
                    </a:lnTo>
                    <a:cubicBezTo>
                      <a:pt x="32692" y="17827"/>
                      <a:pt x="32346" y="15240"/>
                      <a:pt x="31691" y="13516"/>
                    </a:cubicBezTo>
                    <a:cubicBezTo>
                      <a:pt x="31001" y="11825"/>
                      <a:pt x="29827" y="10446"/>
                      <a:pt x="28136" y="9376"/>
                    </a:cubicBezTo>
                    <a:cubicBezTo>
                      <a:pt x="26446" y="8376"/>
                      <a:pt x="24444" y="7858"/>
                      <a:pt x="22201" y="7824"/>
                    </a:cubicBezTo>
                    <a:cubicBezTo>
                      <a:pt x="18543" y="7858"/>
                      <a:pt x="15403" y="9031"/>
                      <a:pt x="12780" y="11308"/>
                    </a:cubicBezTo>
                    <a:cubicBezTo>
                      <a:pt x="10089" y="13653"/>
                      <a:pt x="8777" y="18000"/>
                      <a:pt x="8812" y="24416"/>
                    </a:cubicBezTo>
                    <a:lnTo>
                      <a:pt x="8812" y="51942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F5FE119F-B0F9-0CEF-9453-A2B0BC83D15A}"/>
                  </a:ext>
                </a:extLst>
              </p:cNvPr>
              <p:cNvSpPr/>
              <p:nvPr/>
            </p:nvSpPr>
            <p:spPr>
              <a:xfrm>
                <a:off x="3245822" y="5296098"/>
                <a:ext cx="44413" cy="71954"/>
              </a:xfrm>
              <a:custGeom>
                <a:avLst/>
                <a:gdLst>
                  <a:gd name="connsiteX0" fmla="*/ 1986 w 44413"/>
                  <a:gd name="connsiteY0" fmla="*/ 56116 h 71954"/>
                  <a:gd name="connsiteX1" fmla="*/ 10303 w 44413"/>
                  <a:gd name="connsiteY1" fmla="*/ 57357 h 71954"/>
                  <a:gd name="connsiteX2" fmla="*/ 13201 w 44413"/>
                  <a:gd name="connsiteY2" fmla="*/ 62945 h 71954"/>
                  <a:gd name="connsiteX3" fmla="*/ 21863 w 44413"/>
                  <a:gd name="connsiteY3" fmla="*/ 65326 h 71954"/>
                  <a:gd name="connsiteX4" fmla="*/ 31008 w 44413"/>
                  <a:gd name="connsiteY4" fmla="*/ 62945 h 71954"/>
                  <a:gd name="connsiteX5" fmla="*/ 35390 w 44413"/>
                  <a:gd name="connsiteY5" fmla="*/ 56288 h 71954"/>
                  <a:gd name="connsiteX6" fmla="*/ 36012 w 44413"/>
                  <a:gd name="connsiteY6" fmla="*/ 45354 h 71954"/>
                  <a:gd name="connsiteX7" fmla="*/ 22070 w 44413"/>
                  <a:gd name="connsiteY7" fmla="*/ 51942 h 71954"/>
                  <a:gd name="connsiteX8" fmla="*/ 5989 w 44413"/>
                  <a:gd name="connsiteY8" fmla="*/ 44457 h 71954"/>
                  <a:gd name="connsiteX9" fmla="*/ 295 w 44413"/>
                  <a:gd name="connsiteY9" fmla="*/ 26485 h 71954"/>
                  <a:gd name="connsiteX10" fmla="*/ 2883 w 44413"/>
                  <a:gd name="connsiteY10" fmla="*/ 13171 h 71954"/>
                  <a:gd name="connsiteX11" fmla="*/ 10441 w 44413"/>
                  <a:gd name="connsiteY11" fmla="*/ 3754 h 71954"/>
                  <a:gd name="connsiteX12" fmla="*/ 22105 w 44413"/>
                  <a:gd name="connsiteY12" fmla="*/ 442 h 71954"/>
                  <a:gd name="connsiteX13" fmla="*/ 36840 w 44413"/>
                  <a:gd name="connsiteY13" fmla="*/ 7652 h 71954"/>
                  <a:gd name="connsiteX14" fmla="*/ 36840 w 44413"/>
                  <a:gd name="connsiteY14" fmla="*/ 1581 h 71954"/>
                  <a:gd name="connsiteX15" fmla="*/ 44708 w 44413"/>
                  <a:gd name="connsiteY15" fmla="*/ 1581 h 71954"/>
                  <a:gd name="connsiteX16" fmla="*/ 44708 w 44413"/>
                  <a:gd name="connsiteY16" fmla="*/ 45112 h 71954"/>
                  <a:gd name="connsiteX17" fmla="*/ 42292 w 44413"/>
                  <a:gd name="connsiteY17" fmla="*/ 61773 h 71954"/>
                  <a:gd name="connsiteX18" fmla="*/ 34700 w 44413"/>
                  <a:gd name="connsiteY18" fmla="*/ 69534 h 71954"/>
                  <a:gd name="connsiteX19" fmla="*/ 21932 w 44413"/>
                  <a:gd name="connsiteY19" fmla="*/ 72397 h 71954"/>
                  <a:gd name="connsiteX20" fmla="*/ 7335 w 44413"/>
                  <a:gd name="connsiteY20" fmla="*/ 68327 h 71954"/>
                  <a:gd name="connsiteX21" fmla="*/ 1986 w 44413"/>
                  <a:gd name="connsiteY21" fmla="*/ 56116 h 71954"/>
                  <a:gd name="connsiteX22" fmla="*/ 9060 w 44413"/>
                  <a:gd name="connsiteY22" fmla="*/ 25864 h 71954"/>
                  <a:gd name="connsiteX23" fmla="*/ 12994 w 44413"/>
                  <a:gd name="connsiteY23" fmla="*/ 40317 h 71954"/>
                  <a:gd name="connsiteX24" fmla="*/ 22864 w 44413"/>
                  <a:gd name="connsiteY24" fmla="*/ 44871 h 71954"/>
                  <a:gd name="connsiteX25" fmla="*/ 32733 w 44413"/>
                  <a:gd name="connsiteY25" fmla="*/ 40352 h 71954"/>
                  <a:gd name="connsiteX26" fmla="*/ 36736 w 44413"/>
                  <a:gd name="connsiteY26" fmla="*/ 26140 h 71954"/>
                  <a:gd name="connsiteX27" fmla="*/ 32630 w 44413"/>
                  <a:gd name="connsiteY27" fmla="*/ 12205 h 71954"/>
                  <a:gd name="connsiteX28" fmla="*/ 22726 w 44413"/>
                  <a:gd name="connsiteY28" fmla="*/ 7514 h 71954"/>
                  <a:gd name="connsiteX29" fmla="*/ 13029 w 44413"/>
                  <a:gd name="connsiteY29" fmla="*/ 12136 h 71954"/>
                  <a:gd name="connsiteX30" fmla="*/ 9060 w 44413"/>
                  <a:gd name="connsiteY30" fmla="*/ 25864 h 71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4413" h="71954">
                    <a:moveTo>
                      <a:pt x="1986" y="56116"/>
                    </a:moveTo>
                    <a:lnTo>
                      <a:pt x="10303" y="57357"/>
                    </a:lnTo>
                    <a:cubicBezTo>
                      <a:pt x="10648" y="59876"/>
                      <a:pt x="11614" y="61738"/>
                      <a:pt x="13201" y="62945"/>
                    </a:cubicBezTo>
                    <a:cubicBezTo>
                      <a:pt x="15306" y="64498"/>
                      <a:pt x="18171" y="65291"/>
                      <a:pt x="21863" y="65326"/>
                    </a:cubicBezTo>
                    <a:cubicBezTo>
                      <a:pt x="25797" y="65291"/>
                      <a:pt x="28868" y="64498"/>
                      <a:pt x="31008" y="62945"/>
                    </a:cubicBezTo>
                    <a:cubicBezTo>
                      <a:pt x="33147" y="61324"/>
                      <a:pt x="34597" y="59117"/>
                      <a:pt x="35390" y="56288"/>
                    </a:cubicBezTo>
                    <a:cubicBezTo>
                      <a:pt x="35839" y="54563"/>
                      <a:pt x="36046" y="50942"/>
                      <a:pt x="36012" y="45354"/>
                    </a:cubicBezTo>
                    <a:cubicBezTo>
                      <a:pt x="32250" y="49769"/>
                      <a:pt x="27591" y="51942"/>
                      <a:pt x="22070" y="51942"/>
                    </a:cubicBezTo>
                    <a:cubicBezTo>
                      <a:pt x="15099" y="51942"/>
                      <a:pt x="9751" y="49458"/>
                      <a:pt x="5989" y="44457"/>
                    </a:cubicBezTo>
                    <a:cubicBezTo>
                      <a:pt x="2159" y="39490"/>
                      <a:pt x="261" y="33488"/>
                      <a:pt x="295" y="26485"/>
                    </a:cubicBezTo>
                    <a:cubicBezTo>
                      <a:pt x="261" y="21691"/>
                      <a:pt x="1123" y="17275"/>
                      <a:pt x="2883" y="13171"/>
                    </a:cubicBezTo>
                    <a:cubicBezTo>
                      <a:pt x="4609" y="9135"/>
                      <a:pt x="7128" y="5996"/>
                      <a:pt x="10441" y="3754"/>
                    </a:cubicBezTo>
                    <a:cubicBezTo>
                      <a:pt x="13719" y="1581"/>
                      <a:pt x="17619" y="477"/>
                      <a:pt x="22105" y="442"/>
                    </a:cubicBezTo>
                    <a:cubicBezTo>
                      <a:pt x="28040" y="477"/>
                      <a:pt x="32940" y="2857"/>
                      <a:pt x="36840" y="7652"/>
                    </a:cubicBezTo>
                    <a:lnTo>
                      <a:pt x="36840" y="1581"/>
                    </a:lnTo>
                    <a:lnTo>
                      <a:pt x="44708" y="1581"/>
                    </a:lnTo>
                    <a:lnTo>
                      <a:pt x="44708" y="45112"/>
                    </a:lnTo>
                    <a:cubicBezTo>
                      <a:pt x="44673" y="52942"/>
                      <a:pt x="43879" y="58496"/>
                      <a:pt x="42292" y="61773"/>
                    </a:cubicBezTo>
                    <a:cubicBezTo>
                      <a:pt x="40705" y="65050"/>
                      <a:pt x="38151" y="67637"/>
                      <a:pt x="34700" y="69534"/>
                    </a:cubicBezTo>
                    <a:cubicBezTo>
                      <a:pt x="31215" y="71431"/>
                      <a:pt x="26970" y="72362"/>
                      <a:pt x="21932" y="72397"/>
                    </a:cubicBezTo>
                    <a:cubicBezTo>
                      <a:pt x="15893" y="72362"/>
                      <a:pt x="11027" y="71017"/>
                      <a:pt x="7335" y="68327"/>
                    </a:cubicBezTo>
                    <a:cubicBezTo>
                      <a:pt x="3643" y="65602"/>
                      <a:pt x="1848" y="61531"/>
                      <a:pt x="1986" y="56116"/>
                    </a:cubicBezTo>
                    <a:close/>
                    <a:moveTo>
                      <a:pt x="9060" y="25864"/>
                    </a:moveTo>
                    <a:cubicBezTo>
                      <a:pt x="9060" y="32487"/>
                      <a:pt x="10372" y="37316"/>
                      <a:pt x="12994" y="40317"/>
                    </a:cubicBezTo>
                    <a:cubicBezTo>
                      <a:pt x="15617" y="43387"/>
                      <a:pt x="18895" y="44905"/>
                      <a:pt x="22864" y="44871"/>
                    </a:cubicBezTo>
                    <a:cubicBezTo>
                      <a:pt x="26763" y="44905"/>
                      <a:pt x="30042" y="43387"/>
                      <a:pt x="32733" y="40352"/>
                    </a:cubicBezTo>
                    <a:cubicBezTo>
                      <a:pt x="35356" y="37316"/>
                      <a:pt x="36702" y="32591"/>
                      <a:pt x="36736" y="26140"/>
                    </a:cubicBezTo>
                    <a:cubicBezTo>
                      <a:pt x="36702" y="20000"/>
                      <a:pt x="35321" y="15344"/>
                      <a:pt x="32630" y="12205"/>
                    </a:cubicBezTo>
                    <a:cubicBezTo>
                      <a:pt x="29869" y="9100"/>
                      <a:pt x="26591" y="7548"/>
                      <a:pt x="22726" y="7514"/>
                    </a:cubicBezTo>
                    <a:cubicBezTo>
                      <a:pt x="18930" y="7548"/>
                      <a:pt x="15686" y="9100"/>
                      <a:pt x="13029" y="12136"/>
                    </a:cubicBezTo>
                    <a:cubicBezTo>
                      <a:pt x="10372" y="15240"/>
                      <a:pt x="9060" y="19793"/>
                      <a:pt x="9060" y="258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0" name="Graphic 2">
              <a:extLst>
                <a:ext uri="{FF2B5EF4-FFF2-40B4-BE49-F238E27FC236}">
                  <a16:creationId xmlns:a16="http://schemas.microsoft.com/office/drawing/2014/main" id="{8063188C-0D45-6C72-5ED2-6AB968688C78}"/>
                </a:ext>
              </a:extLst>
            </p:cNvPr>
            <p:cNvGrpSpPr/>
            <p:nvPr/>
          </p:nvGrpSpPr>
          <p:grpSpPr>
            <a:xfrm>
              <a:off x="690675" y="2762438"/>
              <a:ext cx="90067" cy="1265065"/>
              <a:chOff x="690675" y="2762438"/>
              <a:chExt cx="90067" cy="1265065"/>
            </a:xfrm>
            <a:solidFill>
              <a:srgbClr val="000000"/>
            </a:solidFill>
          </p:grpSpPr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42CAFF9-B0E1-4FD9-8AA4-60A6403F348F}"/>
                  </a:ext>
                </a:extLst>
              </p:cNvPr>
              <p:cNvSpPr/>
              <p:nvPr/>
            </p:nvSpPr>
            <p:spPr>
              <a:xfrm>
                <a:off x="691849" y="3972692"/>
                <a:ext cx="69569" cy="54811"/>
              </a:xfrm>
              <a:custGeom>
                <a:avLst/>
                <a:gdLst>
                  <a:gd name="connsiteX0" fmla="*/ 69582 w 69569"/>
                  <a:gd name="connsiteY0" fmla="*/ 55105 h 54811"/>
                  <a:gd name="connsiteX1" fmla="*/ 13 w 69569"/>
                  <a:gd name="connsiteY1" fmla="*/ 55070 h 54811"/>
                  <a:gd name="connsiteX2" fmla="*/ 13 w 69569"/>
                  <a:gd name="connsiteY2" fmla="*/ 45653 h 54811"/>
                  <a:gd name="connsiteX3" fmla="*/ 54640 w 69569"/>
                  <a:gd name="connsiteY3" fmla="*/ 9124 h 54811"/>
                  <a:gd name="connsiteX4" fmla="*/ 13 w 69569"/>
                  <a:gd name="connsiteY4" fmla="*/ 9124 h 54811"/>
                  <a:gd name="connsiteX5" fmla="*/ 13 w 69569"/>
                  <a:gd name="connsiteY5" fmla="*/ 294 h 54811"/>
                  <a:gd name="connsiteX6" fmla="*/ 69582 w 69569"/>
                  <a:gd name="connsiteY6" fmla="*/ 294 h 54811"/>
                  <a:gd name="connsiteX7" fmla="*/ 69582 w 69569"/>
                  <a:gd name="connsiteY7" fmla="*/ 9745 h 54811"/>
                  <a:gd name="connsiteX8" fmla="*/ 14921 w 69569"/>
                  <a:gd name="connsiteY8" fmla="*/ 46274 h 54811"/>
                  <a:gd name="connsiteX9" fmla="*/ 69582 w 69569"/>
                  <a:gd name="connsiteY9" fmla="*/ 46274 h 5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9569" h="54811">
                    <a:moveTo>
                      <a:pt x="69582" y="55105"/>
                    </a:moveTo>
                    <a:lnTo>
                      <a:pt x="13" y="55070"/>
                    </a:lnTo>
                    <a:lnTo>
                      <a:pt x="13" y="45653"/>
                    </a:lnTo>
                    <a:lnTo>
                      <a:pt x="54640" y="9124"/>
                    </a:lnTo>
                    <a:lnTo>
                      <a:pt x="13" y="9124"/>
                    </a:lnTo>
                    <a:lnTo>
                      <a:pt x="13" y="294"/>
                    </a:lnTo>
                    <a:lnTo>
                      <a:pt x="69582" y="294"/>
                    </a:lnTo>
                    <a:lnTo>
                      <a:pt x="69582" y="9745"/>
                    </a:lnTo>
                    <a:lnTo>
                      <a:pt x="14921" y="46274"/>
                    </a:lnTo>
                    <a:lnTo>
                      <a:pt x="69582" y="46274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89403CD-589E-7E0A-FCC6-9E5D4C07C8CC}"/>
                  </a:ext>
                </a:extLst>
              </p:cNvPr>
              <p:cNvSpPr/>
              <p:nvPr/>
            </p:nvSpPr>
            <p:spPr>
              <a:xfrm>
                <a:off x="709897" y="3914306"/>
                <a:ext cx="52659" cy="47188"/>
              </a:xfrm>
              <a:custGeom>
                <a:avLst/>
                <a:gdLst>
                  <a:gd name="connsiteX0" fmla="*/ 26343 w 52659"/>
                  <a:gd name="connsiteY0" fmla="*/ 47474 h 47188"/>
                  <a:gd name="connsiteX1" fmla="*/ 5604 w 52659"/>
                  <a:gd name="connsiteY1" fmla="*/ 39712 h 47188"/>
                  <a:gd name="connsiteX2" fmla="*/ 13 w 52659"/>
                  <a:gd name="connsiteY2" fmla="*/ 23880 h 47188"/>
                  <a:gd name="connsiteX3" fmla="*/ 6812 w 52659"/>
                  <a:gd name="connsiteY3" fmla="*/ 6909 h 47188"/>
                  <a:gd name="connsiteX4" fmla="*/ 25619 w 52659"/>
                  <a:gd name="connsiteY4" fmla="*/ 286 h 47188"/>
                  <a:gd name="connsiteX5" fmla="*/ 40940 w 52659"/>
                  <a:gd name="connsiteY5" fmla="*/ 3218 h 47188"/>
                  <a:gd name="connsiteX6" fmla="*/ 49602 w 52659"/>
                  <a:gd name="connsiteY6" fmla="*/ 11738 h 47188"/>
                  <a:gd name="connsiteX7" fmla="*/ 52673 w 52659"/>
                  <a:gd name="connsiteY7" fmla="*/ 23880 h 47188"/>
                  <a:gd name="connsiteX8" fmla="*/ 45910 w 52659"/>
                  <a:gd name="connsiteY8" fmla="*/ 40954 h 47188"/>
                  <a:gd name="connsiteX9" fmla="*/ 26343 w 52659"/>
                  <a:gd name="connsiteY9" fmla="*/ 47474 h 47188"/>
                  <a:gd name="connsiteX10" fmla="*/ 26343 w 52659"/>
                  <a:gd name="connsiteY10" fmla="*/ 38712 h 47188"/>
                  <a:gd name="connsiteX11" fmla="*/ 40837 w 52659"/>
                  <a:gd name="connsiteY11" fmla="*/ 34504 h 47188"/>
                  <a:gd name="connsiteX12" fmla="*/ 45668 w 52659"/>
                  <a:gd name="connsiteY12" fmla="*/ 23880 h 47188"/>
                  <a:gd name="connsiteX13" fmla="*/ 40837 w 52659"/>
                  <a:gd name="connsiteY13" fmla="*/ 13324 h 47188"/>
                  <a:gd name="connsiteX14" fmla="*/ 26067 w 52659"/>
                  <a:gd name="connsiteY14" fmla="*/ 9082 h 47188"/>
                  <a:gd name="connsiteX15" fmla="*/ 11919 w 52659"/>
                  <a:gd name="connsiteY15" fmla="*/ 13324 h 47188"/>
                  <a:gd name="connsiteX16" fmla="*/ 7088 w 52659"/>
                  <a:gd name="connsiteY16" fmla="*/ 23880 h 47188"/>
                  <a:gd name="connsiteX17" fmla="*/ 11884 w 52659"/>
                  <a:gd name="connsiteY17" fmla="*/ 34504 h 47188"/>
                  <a:gd name="connsiteX18" fmla="*/ 26343 w 52659"/>
                  <a:gd name="connsiteY18" fmla="*/ 38712 h 47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659" h="47188">
                    <a:moveTo>
                      <a:pt x="26343" y="47474"/>
                    </a:moveTo>
                    <a:cubicBezTo>
                      <a:pt x="17026" y="47508"/>
                      <a:pt x="10124" y="44921"/>
                      <a:pt x="5604" y="39712"/>
                    </a:cubicBezTo>
                    <a:cubicBezTo>
                      <a:pt x="1911" y="35401"/>
                      <a:pt x="48" y="30123"/>
                      <a:pt x="13" y="23880"/>
                    </a:cubicBezTo>
                    <a:cubicBezTo>
                      <a:pt x="48" y="16981"/>
                      <a:pt x="2291" y="11324"/>
                      <a:pt x="6812" y="6909"/>
                    </a:cubicBezTo>
                    <a:cubicBezTo>
                      <a:pt x="11367" y="2528"/>
                      <a:pt x="17647" y="320"/>
                      <a:pt x="25619" y="286"/>
                    </a:cubicBezTo>
                    <a:cubicBezTo>
                      <a:pt x="32141" y="320"/>
                      <a:pt x="37248" y="1286"/>
                      <a:pt x="40940" y="3218"/>
                    </a:cubicBezTo>
                    <a:cubicBezTo>
                      <a:pt x="44667" y="5184"/>
                      <a:pt x="47566" y="8047"/>
                      <a:pt x="49602" y="11738"/>
                    </a:cubicBezTo>
                    <a:cubicBezTo>
                      <a:pt x="51673" y="15463"/>
                      <a:pt x="52673" y="19499"/>
                      <a:pt x="52673" y="23880"/>
                    </a:cubicBezTo>
                    <a:cubicBezTo>
                      <a:pt x="52673" y="30951"/>
                      <a:pt x="50430" y="36642"/>
                      <a:pt x="45910" y="40954"/>
                    </a:cubicBezTo>
                    <a:cubicBezTo>
                      <a:pt x="41389" y="45335"/>
                      <a:pt x="34867" y="47508"/>
                      <a:pt x="26343" y="47474"/>
                    </a:cubicBezTo>
                    <a:close/>
                    <a:moveTo>
                      <a:pt x="26343" y="38712"/>
                    </a:moveTo>
                    <a:cubicBezTo>
                      <a:pt x="32796" y="38712"/>
                      <a:pt x="37628" y="37332"/>
                      <a:pt x="40837" y="34504"/>
                    </a:cubicBezTo>
                    <a:cubicBezTo>
                      <a:pt x="44081" y="31710"/>
                      <a:pt x="45703" y="28157"/>
                      <a:pt x="45668" y="23880"/>
                    </a:cubicBezTo>
                    <a:cubicBezTo>
                      <a:pt x="45703" y="19671"/>
                      <a:pt x="44081" y="16153"/>
                      <a:pt x="40837" y="13324"/>
                    </a:cubicBezTo>
                    <a:cubicBezTo>
                      <a:pt x="37628" y="10530"/>
                      <a:pt x="32693" y="9116"/>
                      <a:pt x="26067" y="9082"/>
                    </a:cubicBezTo>
                    <a:cubicBezTo>
                      <a:pt x="19856" y="9116"/>
                      <a:pt x="15163" y="10530"/>
                      <a:pt x="11919" y="13324"/>
                    </a:cubicBezTo>
                    <a:cubicBezTo>
                      <a:pt x="8744" y="16187"/>
                      <a:pt x="7122" y="19706"/>
                      <a:pt x="7088" y="23880"/>
                    </a:cubicBezTo>
                    <a:cubicBezTo>
                      <a:pt x="7122" y="28157"/>
                      <a:pt x="8709" y="31710"/>
                      <a:pt x="11884" y="34504"/>
                    </a:cubicBezTo>
                    <a:cubicBezTo>
                      <a:pt x="15059" y="37332"/>
                      <a:pt x="19890" y="38712"/>
                      <a:pt x="26343" y="387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6CC91BFF-6C88-0245-1E04-6FA5AECF44AF}"/>
                  </a:ext>
                </a:extLst>
              </p:cNvPr>
              <p:cNvSpPr/>
              <p:nvPr/>
            </p:nvSpPr>
            <p:spPr>
              <a:xfrm>
                <a:off x="761418" y="3910720"/>
                <a:ext cx="8834" cy="8830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830"/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9E86DB7B-381C-0B1D-AF21-897BDC0829AD}"/>
                  </a:ext>
                </a:extLst>
              </p:cNvPr>
              <p:cNvSpPr/>
              <p:nvPr/>
            </p:nvSpPr>
            <p:spPr>
              <a:xfrm>
                <a:off x="709897" y="3833304"/>
                <a:ext cx="52659" cy="47188"/>
              </a:xfrm>
              <a:custGeom>
                <a:avLst/>
                <a:gdLst>
                  <a:gd name="connsiteX0" fmla="*/ 26343 w 52659"/>
                  <a:gd name="connsiteY0" fmla="*/ 47464 h 47188"/>
                  <a:gd name="connsiteX1" fmla="*/ 5604 w 52659"/>
                  <a:gd name="connsiteY1" fmla="*/ 39703 h 47188"/>
                  <a:gd name="connsiteX2" fmla="*/ 13 w 52659"/>
                  <a:gd name="connsiteY2" fmla="*/ 23870 h 47188"/>
                  <a:gd name="connsiteX3" fmla="*/ 6812 w 52659"/>
                  <a:gd name="connsiteY3" fmla="*/ 6899 h 47188"/>
                  <a:gd name="connsiteX4" fmla="*/ 25619 w 52659"/>
                  <a:gd name="connsiteY4" fmla="*/ 276 h 47188"/>
                  <a:gd name="connsiteX5" fmla="*/ 40940 w 52659"/>
                  <a:gd name="connsiteY5" fmla="*/ 3208 h 47188"/>
                  <a:gd name="connsiteX6" fmla="*/ 49602 w 52659"/>
                  <a:gd name="connsiteY6" fmla="*/ 11729 h 47188"/>
                  <a:gd name="connsiteX7" fmla="*/ 52673 w 52659"/>
                  <a:gd name="connsiteY7" fmla="*/ 23870 h 47188"/>
                  <a:gd name="connsiteX8" fmla="*/ 45910 w 52659"/>
                  <a:gd name="connsiteY8" fmla="*/ 40945 h 47188"/>
                  <a:gd name="connsiteX9" fmla="*/ 26343 w 52659"/>
                  <a:gd name="connsiteY9" fmla="*/ 47464 h 47188"/>
                  <a:gd name="connsiteX10" fmla="*/ 26343 w 52659"/>
                  <a:gd name="connsiteY10" fmla="*/ 38703 h 47188"/>
                  <a:gd name="connsiteX11" fmla="*/ 40837 w 52659"/>
                  <a:gd name="connsiteY11" fmla="*/ 34495 h 47188"/>
                  <a:gd name="connsiteX12" fmla="*/ 45668 w 52659"/>
                  <a:gd name="connsiteY12" fmla="*/ 23870 h 47188"/>
                  <a:gd name="connsiteX13" fmla="*/ 40837 w 52659"/>
                  <a:gd name="connsiteY13" fmla="*/ 13315 h 47188"/>
                  <a:gd name="connsiteX14" fmla="*/ 26067 w 52659"/>
                  <a:gd name="connsiteY14" fmla="*/ 9073 h 47188"/>
                  <a:gd name="connsiteX15" fmla="*/ 11919 w 52659"/>
                  <a:gd name="connsiteY15" fmla="*/ 13315 h 47188"/>
                  <a:gd name="connsiteX16" fmla="*/ 7088 w 52659"/>
                  <a:gd name="connsiteY16" fmla="*/ 23870 h 47188"/>
                  <a:gd name="connsiteX17" fmla="*/ 11884 w 52659"/>
                  <a:gd name="connsiteY17" fmla="*/ 34495 h 47188"/>
                  <a:gd name="connsiteX18" fmla="*/ 26343 w 52659"/>
                  <a:gd name="connsiteY18" fmla="*/ 38703 h 47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659" h="47188">
                    <a:moveTo>
                      <a:pt x="26343" y="47464"/>
                    </a:moveTo>
                    <a:cubicBezTo>
                      <a:pt x="17026" y="47499"/>
                      <a:pt x="10124" y="44912"/>
                      <a:pt x="5604" y="39703"/>
                    </a:cubicBezTo>
                    <a:cubicBezTo>
                      <a:pt x="1911" y="35391"/>
                      <a:pt x="48" y="30114"/>
                      <a:pt x="13" y="23870"/>
                    </a:cubicBezTo>
                    <a:cubicBezTo>
                      <a:pt x="48" y="16972"/>
                      <a:pt x="2291" y="11315"/>
                      <a:pt x="6812" y="6899"/>
                    </a:cubicBezTo>
                    <a:cubicBezTo>
                      <a:pt x="11367" y="2519"/>
                      <a:pt x="17647" y="311"/>
                      <a:pt x="25619" y="276"/>
                    </a:cubicBezTo>
                    <a:cubicBezTo>
                      <a:pt x="32141" y="311"/>
                      <a:pt x="37248" y="1277"/>
                      <a:pt x="40940" y="3208"/>
                    </a:cubicBezTo>
                    <a:cubicBezTo>
                      <a:pt x="44667" y="5175"/>
                      <a:pt x="47566" y="8038"/>
                      <a:pt x="49602" y="11729"/>
                    </a:cubicBezTo>
                    <a:cubicBezTo>
                      <a:pt x="51673" y="15454"/>
                      <a:pt x="52673" y="19490"/>
                      <a:pt x="52673" y="23870"/>
                    </a:cubicBezTo>
                    <a:cubicBezTo>
                      <a:pt x="52673" y="30942"/>
                      <a:pt x="50430" y="36633"/>
                      <a:pt x="45910" y="40945"/>
                    </a:cubicBezTo>
                    <a:cubicBezTo>
                      <a:pt x="41389" y="45326"/>
                      <a:pt x="34867" y="47499"/>
                      <a:pt x="26343" y="47464"/>
                    </a:cubicBezTo>
                    <a:close/>
                    <a:moveTo>
                      <a:pt x="26343" y="38703"/>
                    </a:moveTo>
                    <a:cubicBezTo>
                      <a:pt x="32796" y="38703"/>
                      <a:pt x="37628" y="37323"/>
                      <a:pt x="40837" y="34495"/>
                    </a:cubicBezTo>
                    <a:cubicBezTo>
                      <a:pt x="44081" y="31701"/>
                      <a:pt x="45703" y="28148"/>
                      <a:pt x="45668" y="23870"/>
                    </a:cubicBezTo>
                    <a:cubicBezTo>
                      <a:pt x="45703" y="19662"/>
                      <a:pt x="44081" y="16144"/>
                      <a:pt x="40837" y="13315"/>
                    </a:cubicBezTo>
                    <a:cubicBezTo>
                      <a:pt x="37628" y="10521"/>
                      <a:pt x="32693" y="9107"/>
                      <a:pt x="26067" y="9073"/>
                    </a:cubicBezTo>
                    <a:cubicBezTo>
                      <a:pt x="19856" y="9107"/>
                      <a:pt x="15163" y="10521"/>
                      <a:pt x="11919" y="13315"/>
                    </a:cubicBezTo>
                    <a:cubicBezTo>
                      <a:pt x="8744" y="16178"/>
                      <a:pt x="7122" y="19697"/>
                      <a:pt x="7088" y="23870"/>
                    </a:cubicBezTo>
                    <a:cubicBezTo>
                      <a:pt x="7122" y="28148"/>
                      <a:pt x="8709" y="31701"/>
                      <a:pt x="11884" y="34495"/>
                    </a:cubicBezTo>
                    <a:cubicBezTo>
                      <a:pt x="15059" y="37323"/>
                      <a:pt x="19890" y="38703"/>
                      <a:pt x="26343" y="387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552B61F8-C675-D3DE-551B-194C39F5D4A2}"/>
                  </a:ext>
                </a:extLst>
              </p:cNvPr>
              <p:cNvSpPr/>
              <p:nvPr/>
            </p:nvSpPr>
            <p:spPr>
              <a:xfrm>
                <a:off x="690675" y="3799354"/>
                <a:ext cx="70742" cy="29457"/>
              </a:xfrm>
              <a:custGeom>
                <a:avLst/>
                <a:gdLst>
                  <a:gd name="connsiteX0" fmla="*/ 70756 w 70742"/>
                  <a:gd name="connsiteY0" fmla="*/ 22174 h 29457"/>
                  <a:gd name="connsiteX1" fmla="*/ 26999 w 70742"/>
                  <a:gd name="connsiteY1" fmla="*/ 22174 h 29457"/>
                  <a:gd name="connsiteX2" fmla="*/ 26999 w 70742"/>
                  <a:gd name="connsiteY2" fmla="*/ 29728 h 29457"/>
                  <a:gd name="connsiteX3" fmla="*/ 20373 w 70742"/>
                  <a:gd name="connsiteY3" fmla="*/ 29728 h 29457"/>
                  <a:gd name="connsiteX4" fmla="*/ 20373 w 70742"/>
                  <a:gd name="connsiteY4" fmla="*/ 22174 h 29457"/>
                  <a:gd name="connsiteX5" fmla="*/ 14990 w 70742"/>
                  <a:gd name="connsiteY5" fmla="*/ 22174 h 29457"/>
                  <a:gd name="connsiteX6" fmla="*/ 7467 w 70742"/>
                  <a:gd name="connsiteY6" fmla="*/ 21277 h 29457"/>
                  <a:gd name="connsiteX7" fmla="*/ 2084 w 70742"/>
                  <a:gd name="connsiteY7" fmla="*/ 16931 h 29457"/>
                  <a:gd name="connsiteX8" fmla="*/ 13 w 70742"/>
                  <a:gd name="connsiteY8" fmla="*/ 8238 h 29457"/>
                  <a:gd name="connsiteX9" fmla="*/ 876 w 70742"/>
                  <a:gd name="connsiteY9" fmla="*/ 270 h 29457"/>
                  <a:gd name="connsiteX10" fmla="*/ 8295 w 70742"/>
                  <a:gd name="connsiteY10" fmla="*/ 1547 h 29457"/>
                  <a:gd name="connsiteX11" fmla="*/ 7847 w 70742"/>
                  <a:gd name="connsiteY11" fmla="*/ 6583 h 29457"/>
                  <a:gd name="connsiteX12" fmla="*/ 9503 w 70742"/>
                  <a:gd name="connsiteY12" fmla="*/ 12102 h 29457"/>
                  <a:gd name="connsiteX13" fmla="*/ 15715 w 70742"/>
                  <a:gd name="connsiteY13" fmla="*/ 13689 h 29457"/>
                  <a:gd name="connsiteX14" fmla="*/ 20373 w 70742"/>
                  <a:gd name="connsiteY14" fmla="*/ 13689 h 29457"/>
                  <a:gd name="connsiteX15" fmla="*/ 20373 w 70742"/>
                  <a:gd name="connsiteY15" fmla="*/ 3858 h 29457"/>
                  <a:gd name="connsiteX16" fmla="*/ 26999 w 70742"/>
                  <a:gd name="connsiteY16" fmla="*/ 3858 h 29457"/>
                  <a:gd name="connsiteX17" fmla="*/ 26999 w 70742"/>
                  <a:gd name="connsiteY17" fmla="*/ 13689 h 29457"/>
                  <a:gd name="connsiteX18" fmla="*/ 70756 w 70742"/>
                  <a:gd name="connsiteY18" fmla="*/ 13689 h 29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742" h="29457">
                    <a:moveTo>
                      <a:pt x="70756" y="22174"/>
                    </a:moveTo>
                    <a:lnTo>
                      <a:pt x="26999" y="22174"/>
                    </a:lnTo>
                    <a:lnTo>
                      <a:pt x="26999" y="29728"/>
                    </a:lnTo>
                    <a:lnTo>
                      <a:pt x="20373" y="29728"/>
                    </a:lnTo>
                    <a:lnTo>
                      <a:pt x="20373" y="22174"/>
                    </a:lnTo>
                    <a:lnTo>
                      <a:pt x="14990" y="22174"/>
                    </a:lnTo>
                    <a:cubicBezTo>
                      <a:pt x="11643" y="22209"/>
                      <a:pt x="9124" y="21898"/>
                      <a:pt x="7467" y="21277"/>
                    </a:cubicBezTo>
                    <a:cubicBezTo>
                      <a:pt x="5293" y="20484"/>
                      <a:pt x="3499" y="19035"/>
                      <a:pt x="2084" y="16931"/>
                    </a:cubicBezTo>
                    <a:cubicBezTo>
                      <a:pt x="738" y="14896"/>
                      <a:pt x="48" y="11998"/>
                      <a:pt x="13" y="8238"/>
                    </a:cubicBezTo>
                    <a:cubicBezTo>
                      <a:pt x="48" y="5858"/>
                      <a:pt x="324" y="3202"/>
                      <a:pt x="876" y="270"/>
                    </a:cubicBezTo>
                    <a:lnTo>
                      <a:pt x="8295" y="1547"/>
                    </a:lnTo>
                    <a:cubicBezTo>
                      <a:pt x="8019" y="3340"/>
                      <a:pt x="7881" y="5031"/>
                      <a:pt x="7847" y="6583"/>
                    </a:cubicBezTo>
                    <a:cubicBezTo>
                      <a:pt x="7881" y="9204"/>
                      <a:pt x="8433" y="11033"/>
                      <a:pt x="9503" y="12102"/>
                    </a:cubicBezTo>
                    <a:cubicBezTo>
                      <a:pt x="10642" y="13171"/>
                      <a:pt x="12712" y="13723"/>
                      <a:pt x="15715" y="13689"/>
                    </a:cubicBezTo>
                    <a:lnTo>
                      <a:pt x="20373" y="13689"/>
                    </a:lnTo>
                    <a:lnTo>
                      <a:pt x="20373" y="3858"/>
                    </a:lnTo>
                    <a:lnTo>
                      <a:pt x="26999" y="3858"/>
                    </a:lnTo>
                    <a:lnTo>
                      <a:pt x="26999" y="13689"/>
                    </a:lnTo>
                    <a:lnTo>
                      <a:pt x="70756" y="13689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DC1BEE71-2FE7-23D8-A62F-8780D970F4AF}"/>
                  </a:ext>
                </a:extLst>
              </p:cNvPr>
              <p:cNvSpPr/>
              <p:nvPr/>
            </p:nvSpPr>
            <p:spPr>
              <a:xfrm>
                <a:off x="761418" y="3802723"/>
                <a:ext cx="8834" cy="8830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830"/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8F0F4E6A-B5BF-A419-1561-8E9F703BF112}"/>
                  </a:ext>
                </a:extLst>
              </p:cNvPr>
              <p:cNvSpPr/>
              <p:nvPr/>
            </p:nvSpPr>
            <p:spPr>
              <a:xfrm>
                <a:off x="691849" y="3716166"/>
                <a:ext cx="69569" cy="51879"/>
              </a:xfrm>
              <a:custGeom>
                <a:avLst/>
                <a:gdLst>
                  <a:gd name="connsiteX0" fmla="*/ 69582 w 69569"/>
                  <a:gd name="connsiteY0" fmla="*/ 52143 h 51879"/>
                  <a:gd name="connsiteX1" fmla="*/ 13 w 69569"/>
                  <a:gd name="connsiteY1" fmla="*/ 52143 h 51879"/>
                  <a:gd name="connsiteX2" fmla="*/ 13 w 69569"/>
                  <a:gd name="connsiteY2" fmla="*/ 1885 h 51879"/>
                  <a:gd name="connsiteX3" fmla="*/ 8226 w 69569"/>
                  <a:gd name="connsiteY3" fmla="*/ 1885 h 51879"/>
                  <a:gd name="connsiteX4" fmla="*/ 8226 w 69569"/>
                  <a:gd name="connsiteY4" fmla="*/ 42933 h 51879"/>
                  <a:gd name="connsiteX5" fmla="*/ 29553 w 69569"/>
                  <a:gd name="connsiteY5" fmla="*/ 42933 h 51879"/>
                  <a:gd name="connsiteX6" fmla="*/ 29553 w 69569"/>
                  <a:gd name="connsiteY6" fmla="*/ 4473 h 51879"/>
                  <a:gd name="connsiteX7" fmla="*/ 37697 w 69569"/>
                  <a:gd name="connsiteY7" fmla="*/ 4473 h 51879"/>
                  <a:gd name="connsiteX8" fmla="*/ 37697 w 69569"/>
                  <a:gd name="connsiteY8" fmla="*/ 42933 h 51879"/>
                  <a:gd name="connsiteX9" fmla="*/ 61369 w 69569"/>
                  <a:gd name="connsiteY9" fmla="*/ 42933 h 51879"/>
                  <a:gd name="connsiteX10" fmla="*/ 61369 w 69569"/>
                  <a:gd name="connsiteY10" fmla="*/ 264 h 51879"/>
                  <a:gd name="connsiteX11" fmla="*/ 69582 w 69569"/>
                  <a:gd name="connsiteY11" fmla="*/ 264 h 51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9569" h="51879">
                    <a:moveTo>
                      <a:pt x="69582" y="52143"/>
                    </a:moveTo>
                    <a:lnTo>
                      <a:pt x="13" y="52143"/>
                    </a:lnTo>
                    <a:lnTo>
                      <a:pt x="13" y="1885"/>
                    </a:lnTo>
                    <a:lnTo>
                      <a:pt x="8226" y="1885"/>
                    </a:lnTo>
                    <a:lnTo>
                      <a:pt x="8226" y="42933"/>
                    </a:lnTo>
                    <a:lnTo>
                      <a:pt x="29553" y="42933"/>
                    </a:lnTo>
                    <a:lnTo>
                      <a:pt x="29553" y="4473"/>
                    </a:lnTo>
                    <a:lnTo>
                      <a:pt x="37697" y="4473"/>
                    </a:lnTo>
                    <a:lnTo>
                      <a:pt x="37697" y="42933"/>
                    </a:lnTo>
                    <a:lnTo>
                      <a:pt x="61369" y="42933"/>
                    </a:lnTo>
                    <a:lnTo>
                      <a:pt x="61369" y="264"/>
                    </a:lnTo>
                    <a:lnTo>
                      <a:pt x="69582" y="264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DED8FC17-933A-F9D4-C9B5-56EA84FB0078}"/>
                  </a:ext>
                </a:extLst>
              </p:cNvPr>
              <p:cNvSpPr/>
              <p:nvPr/>
            </p:nvSpPr>
            <p:spPr>
              <a:xfrm>
                <a:off x="711035" y="3663105"/>
                <a:ext cx="50382" cy="47118"/>
              </a:xfrm>
              <a:custGeom>
                <a:avLst/>
                <a:gdLst>
                  <a:gd name="connsiteX0" fmla="*/ 50396 w 50382"/>
                  <a:gd name="connsiteY0" fmla="*/ 47376 h 47118"/>
                  <a:gd name="connsiteX1" fmla="*/ 24204 w 50382"/>
                  <a:gd name="connsiteY1" fmla="*/ 28991 h 47118"/>
                  <a:gd name="connsiteX2" fmla="*/ 13 w 50382"/>
                  <a:gd name="connsiteY2" fmla="*/ 45996 h 47118"/>
                  <a:gd name="connsiteX3" fmla="*/ 13 w 50382"/>
                  <a:gd name="connsiteY3" fmla="*/ 35337 h 47118"/>
                  <a:gd name="connsiteX4" fmla="*/ 11815 w 50382"/>
                  <a:gd name="connsiteY4" fmla="*/ 27611 h 47118"/>
                  <a:gd name="connsiteX5" fmla="*/ 17475 w 50382"/>
                  <a:gd name="connsiteY5" fmla="*/ 24092 h 47118"/>
                  <a:gd name="connsiteX6" fmla="*/ 11919 w 50382"/>
                  <a:gd name="connsiteY6" fmla="*/ 20264 h 47118"/>
                  <a:gd name="connsiteX7" fmla="*/ 13 w 50382"/>
                  <a:gd name="connsiteY7" fmla="*/ 11778 h 47118"/>
                  <a:gd name="connsiteX8" fmla="*/ 13 w 50382"/>
                  <a:gd name="connsiteY8" fmla="*/ 1568 h 47118"/>
                  <a:gd name="connsiteX9" fmla="*/ 23721 w 50382"/>
                  <a:gd name="connsiteY9" fmla="*/ 18987 h 47118"/>
                  <a:gd name="connsiteX10" fmla="*/ 50396 w 50382"/>
                  <a:gd name="connsiteY10" fmla="*/ 257 h 47118"/>
                  <a:gd name="connsiteX11" fmla="*/ 50396 w 50382"/>
                  <a:gd name="connsiteY11" fmla="*/ 10709 h 47118"/>
                  <a:gd name="connsiteX12" fmla="*/ 34729 w 50382"/>
                  <a:gd name="connsiteY12" fmla="*/ 21057 h 47118"/>
                  <a:gd name="connsiteX13" fmla="*/ 30519 w 50382"/>
                  <a:gd name="connsiteY13" fmla="*/ 23816 h 47118"/>
                  <a:gd name="connsiteX14" fmla="*/ 50396 w 50382"/>
                  <a:gd name="connsiteY14" fmla="*/ 37062 h 47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0382" h="47118">
                    <a:moveTo>
                      <a:pt x="50396" y="47376"/>
                    </a:moveTo>
                    <a:lnTo>
                      <a:pt x="24204" y="28991"/>
                    </a:lnTo>
                    <a:lnTo>
                      <a:pt x="13" y="45996"/>
                    </a:lnTo>
                    <a:lnTo>
                      <a:pt x="13" y="35337"/>
                    </a:lnTo>
                    <a:lnTo>
                      <a:pt x="11815" y="27611"/>
                    </a:lnTo>
                    <a:cubicBezTo>
                      <a:pt x="14093" y="26162"/>
                      <a:pt x="15956" y="24989"/>
                      <a:pt x="17475" y="24092"/>
                    </a:cubicBezTo>
                    <a:cubicBezTo>
                      <a:pt x="15404" y="22713"/>
                      <a:pt x="13575" y="21436"/>
                      <a:pt x="11919" y="20264"/>
                    </a:cubicBezTo>
                    <a:lnTo>
                      <a:pt x="13" y="11778"/>
                    </a:lnTo>
                    <a:lnTo>
                      <a:pt x="13" y="1568"/>
                    </a:lnTo>
                    <a:lnTo>
                      <a:pt x="23721" y="18987"/>
                    </a:lnTo>
                    <a:lnTo>
                      <a:pt x="50396" y="257"/>
                    </a:lnTo>
                    <a:lnTo>
                      <a:pt x="50396" y="10709"/>
                    </a:lnTo>
                    <a:lnTo>
                      <a:pt x="34729" y="21057"/>
                    </a:lnTo>
                    <a:lnTo>
                      <a:pt x="30519" y="23816"/>
                    </a:lnTo>
                    <a:lnTo>
                      <a:pt x="50396" y="37062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A319C870-37A0-EAC7-CAF8-EFBB83408909}"/>
                  </a:ext>
                </a:extLst>
              </p:cNvPr>
              <p:cNvSpPr/>
              <p:nvPr/>
            </p:nvSpPr>
            <p:spPr>
              <a:xfrm>
                <a:off x="709897" y="3612260"/>
                <a:ext cx="70845" cy="43703"/>
              </a:xfrm>
              <a:custGeom>
                <a:avLst/>
                <a:gdLst>
                  <a:gd name="connsiteX0" fmla="*/ 70859 w 70845"/>
                  <a:gd name="connsiteY0" fmla="*/ 43955 h 43703"/>
                  <a:gd name="connsiteX1" fmla="*/ 1152 w 70845"/>
                  <a:gd name="connsiteY1" fmla="*/ 43955 h 43703"/>
                  <a:gd name="connsiteX2" fmla="*/ 1152 w 70845"/>
                  <a:gd name="connsiteY2" fmla="*/ 36194 h 43703"/>
                  <a:gd name="connsiteX3" fmla="*/ 7709 w 70845"/>
                  <a:gd name="connsiteY3" fmla="*/ 36194 h 43703"/>
                  <a:gd name="connsiteX4" fmla="*/ 1946 w 70845"/>
                  <a:gd name="connsiteY4" fmla="*/ 29985 h 43703"/>
                  <a:gd name="connsiteX5" fmla="*/ 13 w 70845"/>
                  <a:gd name="connsiteY5" fmla="*/ 21569 h 43703"/>
                  <a:gd name="connsiteX6" fmla="*/ 3326 w 70845"/>
                  <a:gd name="connsiteY6" fmla="*/ 10186 h 43703"/>
                  <a:gd name="connsiteX7" fmla="*/ 12712 w 70845"/>
                  <a:gd name="connsiteY7" fmla="*/ 2770 h 43703"/>
                  <a:gd name="connsiteX8" fmla="*/ 25964 w 70845"/>
                  <a:gd name="connsiteY8" fmla="*/ 251 h 43703"/>
                  <a:gd name="connsiteX9" fmla="*/ 39905 w 70845"/>
                  <a:gd name="connsiteY9" fmla="*/ 3045 h 43703"/>
                  <a:gd name="connsiteX10" fmla="*/ 49395 w 70845"/>
                  <a:gd name="connsiteY10" fmla="*/ 11083 h 43703"/>
                  <a:gd name="connsiteX11" fmla="*/ 52673 w 70845"/>
                  <a:gd name="connsiteY11" fmla="*/ 22190 h 43703"/>
                  <a:gd name="connsiteX12" fmla="*/ 50879 w 70845"/>
                  <a:gd name="connsiteY12" fmla="*/ 29882 h 43703"/>
                  <a:gd name="connsiteX13" fmla="*/ 46324 w 70845"/>
                  <a:gd name="connsiteY13" fmla="*/ 35435 h 43703"/>
                  <a:gd name="connsiteX14" fmla="*/ 70859 w 70845"/>
                  <a:gd name="connsiteY14" fmla="*/ 35435 h 43703"/>
                  <a:gd name="connsiteX15" fmla="*/ 26619 w 70845"/>
                  <a:gd name="connsiteY15" fmla="*/ 36229 h 43703"/>
                  <a:gd name="connsiteX16" fmla="*/ 41009 w 70845"/>
                  <a:gd name="connsiteY16" fmla="*/ 32296 h 43703"/>
                  <a:gd name="connsiteX17" fmla="*/ 45668 w 70845"/>
                  <a:gd name="connsiteY17" fmla="*/ 22776 h 43703"/>
                  <a:gd name="connsiteX18" fmla="*/ 40837 w 70845"/>
                  <a:gd name="connsiteY18" fmla="*/ 13049 h 43703"/>
                  <a:gd name="connsiteX19" fmla="*/ 25929 w 70845"/>
                  <a:gd name="connsiteY19" fmla="*/ 8978 h 43703"/>
                  <a:gd name="connsiteX20" fmla="*/ 11505 w 70845"/>
                  <a:gd name="connsiteY20" fmla="*/ 12945 h 43703"/>
                  <a:gd name="connsiteX21" fmla="*/ 6708 w 70845"/>
                  <a:gd name="connsiteY21" fmla="*/ 22397 h 43703"/>
                  <a:gd name="connsiteX22" fmla="*/ 11815 w 70845"/>
                  <a:gd name="connsiteY22" fmla="*/ 32055 h 43703"/>
                  <a:gd name="connsiteX23" fmla="*/ 26619 w 70845"/>
                  <a:gd name="connsiteY23" fmla="*/ 36229 h 43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0845" h="43703">
                    <a:moveTo>
                      <a:pt x="70859" y="43955"/>
                    </a:moveTo>
                    <a:lnTo>
                      <a:pt x="1152" y="43955"/>
                    </a:lnTo>
                    <a:lnTo>
                      <a:pt x="1152" y="36194"/>
                    </a:lnTo>
                    <a:lnTo>
                      <a:pt x="7709" y="36194"/>
                    </a:lnTo>
                    <a:cubicBezTo>
                      <a:pt x="5155" y="34366"/>
                      <a:pt x="3223" y="32296"/>
                      <a:pt x="1946" y="29985"/>
                    </a:cubicBezTo>
                    <a:cubicBezTo>
                      <a:pt x="669" y="27674"/>
                      <a:pt x="48" y="24880"/>
                      <a:pt x="13" y="21569"/>
                    </a:cubicBezTo>
                    <a:cubicBezTo>
                      <a:pt x="48" y="17292"/>
                      <a:pt x="1152" y="13497"/>
                      <a:pt x="3326" y="10186"/>
                    </a:cubicBezTo>
                    <a:cubicBezTo>
                      <a:pt x="5569" y="6909"/>
                      <a:pt x="8675" y="4425"/>
                      <a:pt x="12712" y="2770"/>
                    </a:cubicBezTo>
                    <a:cubicBezTo>
                      <a:pt x="16750" y="1114"/>
                      <a:pt x="21167" y="286"/>
                      <a:pt x="25964" y="251"/>
                    </a:cubicBezTo>
                    <a:cubicBezTo>
                      <a:pt x="31140" y="286"/>
                      <a:pt x="35799" y="1217"/>
                      <a:pt x="39905" y="3045"/>
                    </a:cubicBezTo>
                    <a:cubicBezTo>
                      <a:pt x="44046" y="4908"/>
                      <a:pt x="47221" y="7599"/>
                      <a:pt x="49395" y="11083"/>
                    </a:cubicBezTo>
                    <a:cubicBezTo>
                      <a:pt x="51603" y="14635"/>
                      <a:pt x="52673" y="18326"/>
                      <a:pt x="52673" y="22190"/>
                    </a:cubicBezTo>
                    <a:cubicBezTo>
                      <a:pt x="52673" y="25053"/>
                      <a:pt x="52087" y="27605"/>
                      <a:pt x="50879" y="29882"/>
                    </a:cubicBezTo>
                    <a:cubicBezTo>
                      <a:pt x="49706" y="32158"/>
                      <a:pt x="48187" y="34021"/>
                      <a:pt x="46324" y="35435"/>
                    </a:cubicBezTo>
                    <a:lnTo>
                      <a:pt x="70859" y="35435"/>
                    </a:lnTo>
                    <a:close/>
                    <a:moveTo>
                      <a:pt x="26619" y="36229"/>
                    </a:moveTo>
                    <a:cubicBezTo>
                      <a:pt x="33141" y="36263"/>
                      <a:pt x="37938" y="34952"/>
                      <a:pt x="41009" y="32296"/>
                    </a:cubicBezTo>
                    <a:cubicBezTo>
                      <a:pt x="44150" y="29709"/>
                      <a:pt x="45703" y="26536"/>
                      <a:pt x="45668" y="22776"/>
                    </a:cubicBezTo>
                    <a:cubicBezTo>
                      <a:pt x="45703" y="19016"/>
                      <a:pt x="44081" y="15774"/>
                      <a:pt x="40837" y="13049"/>
                    </a:cubicBezTo>
                    <a:cubicBezTo>
                      <a:pt x="37628" y="10358"/>
                      <a:pt x="32658" y="8978"/>
                      <a:pt x="25929" y="8978"/>
                    </a:cubicBezTo>
                    <a:cubicBezTo>
                      <a:pt x="19511" y="8978"/>
                      <a:pt x="14714" y="10324"/>
                      <a:pt x="11505" y="12945"/>
                    </a:cubicBezTo>
                    <a:cubicBezTo>
                      <a:pt x="8330" y="15601"/>
                      <a:pt x="6708" y="18740"/>
                      <a:pt x="6708" y="22397"/>
                    </a:cubicBezTo>
                    <a:cubicBezTo>
                      <a:pt x="6708" y="26053"/>
                      <a:pt x="8433" y="29261"/>
                      <a:pt x="11815" y="32055"/>
                    </a:cubicBezTo>
                    <a:cubicBezTo>
                      <a:pt x="15232" y="34849"/>
                      <a:pt x="20166" y="36263"/>
                      <a:pt x="26619" y="362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A15BA2A6-C4F9-CAAC-E74E-2352C12063E1}"/>
                  </a:ext>
                </a:extLst>
              </p:cNvPr>
              <p:cNvSpPr/>
              <p:nvPr/>
            </p:nvSpPr>
            <p:spPr>
              <a:xfrm>
                <a:off x="709897" y="3558373"/>
                <a:ext cx="52659" cy="46429"/>
              </a:xfrm>
              <a:custGeom>
                <a:avLst/>
                <a:gdLst>
                  <a:gd name="connsiteX0" fmla="*/ 35315 w 52659"/>
                  <a:gd name="connsiteY0" fmla="*/ 9352 h 46429"/>
                  <a:gd name="connsiteX1" fmla="*/ 36385 w 52659"/>
                  <a:gd name="connsiteY1" fmla="*/ 521 h 46429"/>
                  <a:gd name="connsiteX2" fmla="*/ 48429 w 52659"/>
                  <a:gd name="connsiteY2" fmla="*/ 8282 h 46429"/>
                  <a:gd name="connsiteX3" fmla="*/ 52673 w 52659"/>
                  <a:gd name="connsiteY3" fmla="*/ 22667 h 46429"/>
                  <a:gd name="connsiteX4" fmla="*/ 45875 w 52659"/>
                  <a:gd name="connsiteY4" fmla="*/ 40224 h 46429"/>
                  <a:gd name="connsiteX5" fmla="*/ 26757 w 52659"/>
                  <a:gd name="connsiteY5" fmla="*/ 46674 h 46429"/>
                  <a:gd name="connsiteX6" fmla="*/ 7053 w 52659"/>
                  <a:gd name="connsiteY6" fmla="*/ 40120 h 46429"/>
                  <a:gd name="connsiteX7" fmla="*/ 13 w 52659"/>
                  <a:gd name="connsiteY7" fmla="*/ 23149 h 46429"/>
                  <a:gd name="connsiteX8" fmla="*/ 6915 w 52659"/>
                  <a:gd name="connsiteY8" fmla="*/ 6661 h 46429"/>
                  <a:gd name="connsiteX9" fmla="*/ 26240 w 52659"/>
                  <a:gd name="connsiteY9" fmla="*/ 245 h 46429"/>
                  <a:gd name="connsiteX10" fmla="*/ 28517 w 52659"/>
                  <a:gd name="connsiteY10" fmla="*/ 280 h 46429"/>
                  <a:gd name="connsiteX11" fmla="*/ 28517 w 52659"/>
                  <a:gd name="connsiteY11" fmla="*/ 37844 h 46429"/>
                  <a:gd name="connsiteX12" fmla="*/ 41251 w 52659"/>
                  <a:gd name="connsiteY12" fmla="*/ 33153 h 46429"/>
                  <a:gd name="connsiteX13" fmla="*/ 45668 w 52659"/>
                  <a:gd name="connsiteY13" fmla="*/ 22632 h 46429"/>
                  <a:gd name="connsiteX14" fmla="*/ 43218 w 52659"/>
                  <a:gd name="connsiteY14" fmla="*/ 14629 h 46429"/>
                  <a:gd name="connsiteX15" fmla="*/ 35315 w 52659"/>
                  <a:gd name="connsiteY15" fmla="*/ 9352 h 46429"/>
                  <a:gd name="connsiteX16" fmla="*/ 21512 w 52659"/>
                  <a:gd name="connsiteY16" fmla="*/ 37361 h 46429"/>
                  <a:gd name="connsiteX17" fmla="*/ 21512 w 52659"/>
                  <a:gd name="connsiteY17" fmla="*/ 9248 h 46429"/>
                  <a:gd name="connsiteX18" fmla="*/ 11953 w 52659"/>
                  <a:gd name="connsiteY18" fmla="*/ 12491 h 46429"/>
                  <a:gd name="connsiteX19" fmla="*/ 7019 w 52659"/>
                  <a:gd name="connsiteY19" fmla="*/ 23046 h 46429"/>
                  <a:gd name="connsiteX20" fmla="*/ 10953 w 52659"/>
                  <a:gd name="connsiteY20" fmla="*/ 32946 h 46429"/>
                  <a:gd name="connsiteX21" fmla="*/ 21512 w 52659"/>
                  <a:gd name="connsiteY21" fmla="*/ 37361 h 4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659" h="46429">
                    <a:moveTo>
                      <a:pt x="35315" y="9352"/>
                    </a:moveTo>
                    <a:lnTo>
                      <a:pt x="36385" y="521"/>
                    </a:lnTo>
                    <a:cubicBezTo>
                      <a:pt x="41596" y="1936"/>
                      <a:pt x="45599" y="4523"/>
                      <a:pt x="48429" y="8282"/>
                    </a:cubicBezTo>
                    <a:cubicBezTo>
                      <a:pt x="51258" y="12042"/>
                      <a:pt x="52673" y="16837"/>
                      <a:pt x="52673" y="22667"/>
                    </a:cubicBezTo>
                    <a:cubicBezTo>
                      <a:pt x="52673" y="30083"/>
                      <a:pt x="50430" y="35947"/>
                      <a:pt x="45875" y="40224"/>
                    </a:cubicBezTo>
                    <a:cubicBezTo>
                      <a:pt x="41355" y="44570"/>
                      <a:pt x="34970" y="46709"/>
                      <a:pt x="26757" y="46674"/>
                    </a:cubicBezTo>
                    <a:cubicBezTo>
                      <a:pt x="18303" y="46709"/>
                      <a:pt x="11746" y="44536"/>
                      <a:pt x="7053" y="40120"/>
                    </a:cubicBezTo>
                    <a:cubicBezTo>
                      <a:pt x="2394" y="35774"/>
                      <a:pt x="48" y="30117"/>
                      <a:pt x="13" y="23149"/>
                    </a:cubicBezTo>
                    <a:cubicBezTo>
                      <a:pt x="48" y="16458"/>
                      <a:pt x="2325" y="10938"/>
                      <a:pt x="6915" y="6661"/>
                    </a:cubicBezTo>
                    <a:cubicBezTo>
                      <a:pt x="11505" y="2384"/>
                      <a:pt x="17958" y="245"/>
                      <a:pt x="26240" y="245"/>
                    </a:cubicBezTo>
                    <a:cubicBezTo>
                      <a:pt x="26757" y="245"/>
                      <a:pt x="27517" y="280"/>
                      <a:pt x="28517" y="280"/>
                    </a:cubicBezTo>
                    <a:lnTo>
                      <a:pt x="28517" y="37844"/>
                    </a:lnTo>
                    <a:cubicBezTo>
                      <a:pt x="34073" y="37568"/>
                      <a:pt x="38318" y="35981"/>
                      <a:pt x="41251" y="33153"/>
                    </a:cubicBezTo>
                    <a:cubicBezTo>
                      <a:pt x="44219" y="30359"/>
                      <a:pt x="45703" y="26875"/>
                      <a:pt x="45668" y="22632"/>
                    </a:cubicBezTo>
                    <a:cubicBezTo>
                      <a:pt x="45703" y="19528"/>
                      <a:pt x="44874" y="16837"/>
                      <a:pt x="43218" y="14629"/>
                    </a:cubicBezTo>
                    <a:cubicBezTo>
                      <a:pt x="41596" y="12422"/>
                      <a:pt x="38973" y="10663"/>
                      <a:pt x="35315" y="9352"/>
                    </a:cubicBezTo>
                    <a:close/>
                    <a:moveTo>
                      <a:pt x="21512" y="37361"/>
                    </a:moveTo>
                    <a:lnTo>
                      <a:pt x="21512" y="9248"/>
                    </a:lnTo>
                    <a:cubicBezTo>
                      <a:pt x="17268" y="9628"/>
                      <a:pt x="14093" y="10732"/>
                      <a:pt x="11953" y="12491"/>
                    </a:cubicBezTo>
                    <a:cubicBezTo>
                      <a:pt x="8675" y="15250"/>
                      <a:pt x="7019" y="18769"/>
                      <a:pt x="7019" y="23046"/>
                    </a:cubicBezTo>
                    <a:cubicBezTo>
                      <a:pt x="7019" y="27013"/>
                      <a:pt x="8330" y="30290"/>
                      <a:pt x="10953" y="32946"/>
                    </a:cubicBezTo>
                    <a:cubicBezTo>
                      <a:pt x="13575" y="35636"/>
                      <a:pt x="17095" y="37119"/>
                      <a:pt x="21512" y="3736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B95C8B67-EC2F-6870-D1ED-86A74C4528B1}"/>
                  </a:ext>
                </a:extLst>
              </p:cNvPr>
              <p:cNvSpPr/>
              <p:nvPr/>
            </p:nvSpPr>
            <p:spPr>
              <a:xfrm>
                <a:off x="709897" y="3520664"/>
                <a:ext cx="51521" cy="27353"/>
              </a:xfrm>
              <a:custGeom>
                <a:avLst/>
                <a:gdLst>
                  <a:gd name="connsiteX0" fmla="*/ 51534 w 51521"/>
                  <a:gd name="connsiteY0" fmla="*/ 27593 h 27353"/>
                  <a:gd name="connsiteX1" fmla="*/ 1152 w 51521"/>
                  <a:gd name="connsiteY1" fmla="*/ 27593 h 27353"/>
                  <a:gd name="connsiteX2" fmla="*/ 1152 w 51521"/>
                  <a:gd name="connsiteY2" fmla="*/ 19901 h 27353"/>
                  <a:gd name="connsiteX3" fmla="*/ 8779 w 51521"/>
                  <a:gd name="connsiteY3" fmla="*/ 19901 h 27353"/>
                  <a:gd name="connsiteX4" fmla="*/ 1739 w 51521"/>
                  <a:gd name="connsiteY4" fmla="*/ 14485 h 27353"/>
                  <a:gd name="connsiteX5" fmla="*/ 13 w 51521"/>
                  <a:gd name="connsiteY5" fmla="*/ 9001 h 27353"/>
                  <a:gd name="connsiteX6" fmla="*/ 2739 w 51521"/>
                  <a:gd name="connsiteY6" fmla="*/ 239 h 27353"/>
                  <a:gd name="connsiteX7" fmla="*/ 10676 w 51521"/>
                  <a:gd name="connsiteY7" fmla="*/ 3171 h 27353"/>
                  <a:gd name="connsiteX8" fmla="*/ 8813 w 51521"/>
                  <a:gd name="connsiteY8" fmla="*/ 9415 h 27353"/>
                  <a:gd name="connsiteX9" fmla="*/ 10504 w 51521"/>
                  <a:gd name="connsiteY9" fmla="*/ 14485 h 27353"/>
                  <a:gd name="connsiteX10" fmla="*/ 15197 w 51521"/>
                  <a:gd name="connsiteY10" fmla="*/ 17624 h 27353"/>
                  <a:gd name="connsiteX11" fmla="*/ 25170 w 51521"/>
                  <a:gd name="connsiteY11" fmla="*/ 19073 h 27353"/>
                  <a:gd name="connsiteX12" fmla="*/ 51534 w 51521"/>
                  <a:gd name="connsiteY12" fmla="*/ 19073 h 2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1521" h="27353">
                    <a:moveTo>
                      <a:pt x="51534" y="27593"/>
                    </a:moveTo>
                    <a:lnTo>
                      <a:pt x="1152" y="27593"/>
                    </a:lnTo>
                    <a:lnTo>
                      <a:pt x="1152" y="19901"/>
                    </a:lnTo>
                    <a:lnTo>
                      <a:pt x="8779" y="19901"/>
                    </a:lnTo>
                    <a:cubicBezTo>
                      <a:pt x="5224" y="17969"/>
                      <a:pt x="2878" y="16175"/>
                      <a:pt x="1739" y="14485"/>
                    </a:cubicBezTo>
                    <a:cubicBezTo>
                      <a:pt x="600" y="12864"/>
                      <a:pt x="48" y="11036"/>
                      <a:pt x="13" y="9001"/>
                    </a:cubicBezTo>
                    <a:cubicBezTo>
                      <a:pt x="48" y="6172"/>
                      <a:pt x="945" y="3240"/>
                      <a:pt x="2739" y="239"/>
                    </a:cubicBezTo>
                    <a:lnTo>
                      <a:pt x="10676" y="3171"/>
                    </a:lnTo>
                    <a:cubicBezTo>
                      <a:pt x="9469" y="5275"/>
                      <a:pt x="8848" y="7379"/>
                      <a:pt x="8813" y="9415"/>
                    </a:cubicBezTo>
                    <a:cubicBezTo>
                      <a:pt x="8848" y="11346"/>
                      <a:pt x="9400" y="13037"/>
                      <a:pt x="10504" y="14485"/>
                    </a:cubicBezTo>
                    <a:cubicBezTo>
                      <a:pt x="11643" y="16003"/>
                      <a:pt x="13196" y="17038"/>
                      <a:pt x="15197" y="17624"/>
                    </a:cubicBezTo>
                    <a:cubicBezTo>
                      <a:pt x="18234" y="18625"/>
                      <a:pt x="21581" y="19107"/>
                      <a:pt x="25170" y="19073"/>
                    </a:cubicBezTo>
                    <a:lnTo>
                      <a:pt x="51534" y="19073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2479F505-40D6-DAD3-B826-F294FDBB2E42}"/>
                  </a:ext>
                </a:extLst>
              </p:cNvPr>
              <p:cNvSpPr/>
              <p:nvPr/>
            </p:nvSpPr>
            <p:spPr>
              <a:xfrm>
                <a:off x="691849" y="3506980"/>
                <a:ext cx="69569" cy="8554"/>
              </a:xfrm>
              <a:custGeom>
                <a:avLst/>
                <a:gdLst>
                  <a:gd name="connsiteX0" fmla="*/ 9848 w 69569"/>
                  <a:gd name="connsiteY0" fmla="*/ 8790 h 8554"/>
                  <a:gd name="connsiteX1" fmla="*/ 13 w 69569"/>
                  <a:gd name="connsiteY1" fmla="*/ 8790 h 8554"/>
                  <a:gd name="connsiteX2" fmla="*/ 13 w 69569"/>
                  <a:gd name="connsiteY2" fmla="*/ 236 h 8554"/>
                  <a:gd name="connsiteX3" fmla="*/ 9848 w 69569"/>
                  <a:gd name="connsiteY3" fmla="*/ 236 h 8554"/>
                  <a:gd name="connsiteX4" fmla="*/ 69582 w 69569"/>
                  <a:gd name="connsiteY4" fmla="*/ 8790 h 8554"/>
                  <a:gd name="connsiteX5" fmla="*/ 19200 w 69569"/>
                  <a:gd name="connsiteY5" fmla="*/ 8790 h 8554"/>
                  <a:gd name="connsiteX6" fmla="*/ 19200 w 69569"/>
                  <a:gd name="connsiteY6" fmla="*/ 236 h 8554"/>
                  <a:gd name="connsiteX7" fmla="*/ 69582 w 69569"/>
                  <a:gd name="connsiteY7" fmla="*/ 270 h 8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569" h="8554">
                    <a:moveTo>
                      <a:pt x="9848" y="8790"/>
                    </a:moveTo>
                    <a:lnTo>
                      <a:pt x="13" y="8790"/>
                    </a:lnTo>
                    <a:lnTo>
                      <a:pt x="13" y="236"/>
                    </a:lnTo>
                    <a:lnTo>
                      <a:pt x="9848" y="236"/>
                    </a:lnTo>
                    <a:close/>
                    <a:moveTo>
                      <a:pt x="69582" y="8790"/>
                    </a:moveTo>
                    <a:lnTo>
                      <a:pt x="19200" y="8790"/>
                    </a:lnTo>
                    <a:lnTo>
                      <a:pt x="19200" y="236"/>
                    </a:lnTo>
                    <a:lnTo>
                      <a:pt x="69582" y="27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2BD605C9-7E81-86EC-26E0-8F360F25D8ED}"/>
                  </a:ext>
                </a:extLst>
              </p:cNvPr>
              <p:cNvSpPr/>
              <p:nvPr/>
            </p:nvSpPr>
            <p:spPr>
              <a:xfrm>
                <a:off x="709897" y="3425758"/>
                <a:ext cx="51521" cy="68229"/>
              </a:xfrm>
              <a:custGeom>
                <a:avLst/>
                <a:gdLst>
                  <a:gd name="connsiteX0" fmla="*/ 51534 w 51521"/>
                  <a:gd name="connsiteY0" fmla="*/ 68462 h 68229"/>
                  <a:gd name="connsiteX1" fmla="*/ 1152 w 51521"/>
                  <a:gd name="connsiteY1" fmla="*/ 68462 h 68229"/>
                  <a:gd name="connsiteX2" fmla="*/ 1152 w 51521"/>
                  <a:gd name="connsiteY2" fmla="*/ 60839 h 68229"/>
                  <a:gd name="connsiteX3" fmla="*/ 8226 w 51521"/>
                  <a:gd name="connsiteY3" fmla="*/ 60839 h 68229"/>
                  <a:gd name="connsiteX4" fmla="*/ 2256 w 51521"/>
                  <a:gd name="connsiteY4" fmla="*/ 54527 h 68229"/>
                  <a:gd name="connsiteX5" fmla="*/ 13 w 51521"/>
                  <a:gd name="connsiteY5" fmla="*/ 45558 h 68229"/>
                  <a:gd name="connsiteX6" fmla="*/ 2360 w 51521"/>
                  <a:gd name="connsiteY6" fmla="*/ 36383 h 68229"/>
                  <a:gd name="connsiteX7" fmla="*/ 8813 w 51521"/>
                  <a:gd name="connsiteY7" fmla="*/ 31347 h 68229"/>
                  <a:gd name="connsiteX8" fmla="*/ 13 w 51521"/>
                  <a:gd name="connsiteY8" fmla="*/ 15790 h 68229"/>
                  <a:gd name="connsiteX9" fmla="*/ 4154 w 51521"/>
                  <a:gd name="connsiteY9" fmla="*/ 4269 h 68229"/>
                  <a:gd name="connsiteX10" fmla="*/ 16957 w 51521"/>
                  <a:gd name="connsiteY10" fmla="*/ 233 h 68229"/>
                  <a:gd name="connsiteX11" fmla="*/ 51534 w 51521"/>
                  <a:gd name="connsiteY11" fmla="*/ 233 h 68229"/>
                  <a:gd name="connsiteX12" fmla="*/ 51534 w 51521"/>
                  <a:gd name="connsiteY12" fmla="*/ 8719 h 68229"/>
                  <a:gd name="connsiteX13" fmla="*/ 19787 w 51521"/>
                  <a:gd name="connsiteY13" fmla="*/ 8719 h 68229"/>
                  <a:gd name="connsiteX14" fmla="*/ 12436 w 51521"/>
                  <a:gd name="connsiteY14" fmla="*/ 9546 h 68229"/>
                  <a:gd name="connsiteX15" fmla="*/ 8779 w 51521"/>
                  <a:gd name="connsiteY15" fmla="*/ 12547 h 68229"/>
                  <a:gd name="connsiteX16" fmla="*/ 7398 w 51521"/>
                  <a:gd name="connsiteY16" fmla="*/ 17687 h 68229"/>
                  <a:gd name="connsiteX17" fmla="*/ 10953 w 51521"/>
                  <a:gd name="connsiteY17" fmla="*/ 26518 h 68229"/>
                  <a:gd name="connsiteX18" fmla="*/ 22271 w 51521"/>
                  <a:gd name="connsiteY18" fmla="*/ 30001 h 68229"/>
                  <a:gd name="connsiteX19" fmla="*/ 51534 w 51521"/>
                  <a:gd name="connsiteY19" fmla="*/ 30001 h 68229"/>
                  <a:gd name="connsiteX20" fmla="*/ 51534 w 51521"/>
                  <a:gd name="connsiteY20" fmla="*/ 38556 h 68229"/>
                  <a:gd name="connsiteX21" fmla="*/ 18786 w 51521"/>
                  <a:gd name="connsiteY21" fmla="*/ 38556 h 68229"/>
                  <a:gd name="connsiteX22" fmla="*/ 10262 w 51521"/>
                  <a:gd name="connsiteY22" fmla="*/ 40660 h 68229"/>
                  <a:gd name="connsiteX23" fmla="*/ 7398 w 51521"/>
                  <a:gd name="connsiteY23" fmla="*/ 47455 h 68229"/>
                  <a:gd name="connsiteX24" fmla="*/ 9296 w 51521"/>
                  <a:gd name="connsiteY24" fmla="*/ 54147 h 68229"/>
                  <a:gd name="connsiteX25" fmla="*/ 14852 w 51521"/>
                  <a:gd name="connsiteY25" fmla="*/ 58562 h 68229"/>
                  <a:gd name="connsiteX26" fmla="*/ 25377 w 51521"/>
                  <a:gd name="connsiteY26" fmla="*/ 59942 h 68229"/>
                  <a:gd name="connsiteX27" fmla="*/ 51534 w 51521"/>
                  <a:gd name="connsiteY27" fmla="*/ 59942 h 68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1521" h="68229">
                    <a:moveTo>
                      <a:pt x="51534" y="68462"/>
                    </a:moveTo>
                    <a:lnTo>
                      <a:pt x="1152" y="68462"/>
                    </a:lnTo>
                    <a:lnTo>
                      <a:pt x="1152" y="60839"/>
                    </a:lnTo>
                    <a:lnTo>
                      <a:pt x="8226" y="60839"/>
                    </a:lnTo>
                    <a:cubicBezTo>
                      <a:pt x="5776" y="59287"/>
                      <a:pt x="3775" y="57183"/>
                      <a:pt x="2256" y="54527"/>
                    </a:cubicBezTo>
                    <a:cubicBezTo>
                      <a:pt x="773" y="51940"/>
                      <a:pt x="48" y="48939"/>
                      <a:pt x="13" y="45558"/>
                    </a:cubicBezTo>
                    <a:cubicBezTo>
                      <a:pt x="48" y="41867"/>
                      <a:pt x="807" y="38797"/>
                      <a:pt x="2360" y="36383"/>
                    </a:cubicBezTo>
                    <a:cubicBezTo>
                      <a:pt x="3913" y="34003"/>
                      <a:pt x="6087" y="32347"/>
                      <a:pt x="8813" y="31347"/>
                    </a:cubicBezTo>
                    <a:cubicBezTo>
                      <a:pt x="2981" y="27380"/>
                      <a:pt x="48" y="22171"/>
                      <a:pt x="13" y="15790"/>
                    </a:cubicBezTo>
                    <a:cubicBezTo>
                      <a:pt x="48" y="10823"/>
                      <a:pt x="1428" y="6994"/>
                      <a:pt x="4154" y="4269"/>
                    </a:cubicBezTo>
                    <a:cubicBezTo>
                      <a:pt x="6949" y="1613"/>
                      <a:pt x="11194" y="268"/>
                      <a:pt x="16957" y="233"/>
                    </a:cubicBezTo>
                    <a:lnTo>
                      <a:pt x="51534" y="233"/>
                    </a:lnTo>
                    <a:lnTo>
                      <a:pt x="51534" y="8719"/>
                    </a:lnTo>
                    <a:lnTo>
                      <a:pt x="19787" y="8719"/>
                    </a:lnTo>
                    <a:cubicBezTo>
                      <a:pt x="16405" y="8753"/>
                      <a:pt x="13955" y="9029"/>
                      <a:pt x="12436" y="9546"/>
                    </a:cubicBezTo>
                    <a:cubicBezTo>
                      <a:pt x="10953" y="10133"/>
                      <a:pt x="9710" y="11133"/>
                      <a:pt x="8779" y="12547"/>
                    </a:cubicBezTo>
                    <a:cubicBezTo>
                      <a:pt x="7881" y="14031"/>
                      <a:pt x="7433" y="15755"/>
                      <a:pt x="7398" y="17687"/>
                    </a:cubicBezTo>
                    <a:cubicBezTo>
                      <a:pt x="7433" y="21274"/>
                      <a:pt x="8606" y="24206"/>
                      <a:pt x="10953" y="26518"/>
                    </a:cubicBezTo>
                    <a:cubicBezTo>
                      <a:pt x="13299" y="28863"/>
                      <a:pt x="17095" y="30036"/>
                      <a:pt x="22271" y="30001"/>
                    </a:cubicBezTo>
                    <a:lnTo>
                      <a:pt x="51534" y="30001"/>
                    </a:lnTo>
                    <a:lnTo>
                      <a:pt x="51534" y="38556"/>
                    </a:lnTo>
                    <a:lnTo>
                      <a:pt x="18786" y="38556"/>
                    </a:lnTo>
                    <a:cubicBezTo>
                      <a:pt x="15025" y="38556"/>
                      <a:pt x="12195" y="39280"/>
                      <a:pt x="10262" y="40660"/>
                    </a:cubicBezTo>
                    <a:cubicBezTo>
                      <a:pt x="8399" y="42074"/>
                      <a:pt x="7433" y="44316"/>
                      <a:pt x="7398" y="47455"/>
                    </a:cubicBezTo>
                    <a:cubicBezTo>
                      <a:pt x="7433" y="49870"/>
                      <a:pt x="8054" y="52112"/>
                      <a:pt x="9296" y="54147"/>
                    </a:cubicBezTo>
                    <a:cubicBezTo>
                      <a:pt x="10573" y="56182"/>
                      <a:pt x="12436" y="57666"/>
                      <a:pt x="14852" y="58562"/>
                    </a:cubicBezTo>
                    <a:cubicBezTo>
                      <a:pt x="17302" y="59528"/>
                      <a:pt x="20822" y="59977"/>
                      <a:pt x="25377" y="59942"/>
                    </a:cubicBezTo>
                    <a:lnTo>
                      <a:pt x="51534" y="59942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00661A3E-9445-B6DB-B288-41DF2AA092FA}"/>
                  </a:ext>
                </a:extLst>
              </p:cNvPr>
              <p:cNvSpPr/>
              <p:nvPr/>
            </p:nvSpPr>
            <p:spPr>
              <a:xfrm>
                <a:off x="709897" y="3369507"/>
                <a:ext cx="52659" cy="46429"/>
              </a:xfrm>
              <a:custGeom>
                <a:avLst/>
                <a:gdLst>
                  <a:gd name="connsiteX0" fmla="*/ 35315 w 52659"/>
                  <a:gd name="connsiteY0" fmla="*/ 9330 h 46429"/>
                  <a:gd name="connsiteX1" fmla="*/ 36385 w 52659"/>
                  <a:gd name="connsiteY1" fmla="*/ 500 h 46429"/>
                  <a:gd name="connsiteX2" fmla="*/ 48429 w 52659"/>
                  <a:gd name="connsiteY2" fmla="*/ 8261 h 46429"/>
                  <a:gd name="connsiteX3" fmla="*/ 52673 w 52659"/>
                  <a:gd name="connsiteY3" fmla="*/ 22645 h 46429"/>
                  <a:gd name="connsiteX4" fmla="*/ 45875 w 52659"/>
                  <a:gd name="connsiteY4" fmla="*/ 40203 h 46429"/>
                  <a:gd name="connsiteX5" fmla="*/ 26757 w 52659"/>
                  <a:gd name="connsiteY5" fmla="*/ 46653 h 46429"/>
                  <a:gd name="connsiteX6" fmla="*/ 7053 w 52659"/>
                  <a:gd name="connsiteY6" fmla="*/ 40099 h 46429"/>
                  <a:gd name="connsiteX7" fmla="*/ 13 w 52659"/>
                  <a:gd name="connsiteY7" fmla="*/ 23128 h 46429"/>
                  <a:gd name="connsiteX8" fmla="*/ 6915 w 52659"/>
                  <a:gd name="connsiteY8" fmla="*/ 6640 h 46429"/>
                  <a:gd name="connsiteX9" fmla="*/ 26240 w 52659"/>
                  <a:gd name="connsiteY9" fmla="*/ 224 h 46429"/>
                  <a:gd name="connsiteX10" fmla="*/ 28517 w 52659"/>
                  <a:gd name="connsiteY10" fmla="*/ 258 h 46429"/>
                  <a:gd name="connsiteX11" fmla="*/ 28517 w 52659"/>
                  <a:gd name="connsiteY11" fmla="*/ 37823 h 46429"/>
                  <a:gd name="connsiteX12" fmla="*/ 41251 w 52659"/>
                  <a:gd name="connsiteY12" fmla="*/ 33131 h 46429"/>
                  <a:gd name="connsiteX13" fmla="*/ 45668 w 52659"/>
                  <a:gd name="connsiteY13" fmla="*/ 22611 h 46429"/>
                  <a:gd name="connsiteX14" fmla="*/ 43218 w 52659"/>
                  <a:gd name="connsiteY14" fmla="*/ 14608 h 46429"/>
                  <a:gd name="connsiteX15" fmla="*/ 35315 w 52659"/>
                  <a:gd name="connsiteY15" fmla="*/ 9330 h 46429"/>
                  <a:gd name="connsiteX16" fmla="*/ 21512 w 52659"/>
                  <a:gd name="connsiteY16" fmla="*/ 37340 h 46429"/>
                  <a:gd name="connsiteX17" fmla="*/ 21512 w 52659"/>
                  <a:gd name="connsiteY17" fmla="*/ 9227 h 46429"/>
                  <a:gd name="connsiteX18" fmla="*/ 11953 w 52659"/>
                  <a:gd name="connsiteY18" fmla="*/ 12469 h 46429"/>
                  <a:gd name="connsiteX19" fmla="*/ 7019 w 52659"/>
                  <a:gd name="connsiteY19" fmla="*/ 23025 h 46429"/>
                  <a:gd name="connsiteX20" fmla="*/ 10953 w 52659"/>
                  <a:gd name="connsiteY20" fmla="*/ 32924 h 46429"/>
                  <a:gd name="connsiteX21" fmla="*/ 21512 w 52659"/>
                  <a:gd name="connsiteY21" fmla="*/ 37340 h 4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659" h="46429">
                    <a:moveTo>
                      <a:pt x="35315" y="9330"/>
                    </a:moveTo>
                    <a:lnTo>
                      <a:pt x="36385" y="500"/>
                    </a:lnTo>
                    <a:cubicBezTo>
                      <a:pt x="41596" y="1914"/>
                      <a:pt x="45599" y="4501"/>
                      <a:pt x="48429" y="8261"/>
                    </a:cubicBezTo>
                    <a:cubicBezTo>
                      <a:pt x="51258" y="12021"/>
                      <a:pt x="52673" y="16816"/>
                      <a:pt x="52673" y="22645"/>
                    </a:cubicBezTo>
                    <a:cubicBezTo>
                      <a:pt x="52673" y="30061"/>
                      <a:pt x="50430" y="35925"/>
                      <a:pt x="45875" y="40203"/>
                    </a:cubicBezTo>
                    <a:cubicBezTo>
                      <a:pt x="41355" y="44549"/>
                      <a:pt x="34970" y="46687"/>
                      <a:pt x="26757" y="46653"/>
                    </a:cubicBezTo>
                    <a:cubicBezTo>
                      <a:pt x="18303" y="46687"/>
                      <a:pt x="11746" y="44514"/>
                      <a:pt x="7053" y="40099"/>
                    </a:cubicBezTo>
                    <a:cubicBezTo>
                      <a:pt x="2394" y="35753"/>
                      <a:pt x="48" y="30096"/>
                      <a:pt x="13" y="23128"/>
                    </a:cubicBezTo>
                    <a:cubicBezTo>
                      <a:pt x="48" y="16436"/>
                      <a:pt x="2325" y="10917"/>
                      <a:pt x="6915" y="6640"/>
                    </a:cubicBezTo>
                    <a:cubicBezTo>
                      <a:pt x="11505" y="2363"/>
                      <a:pt x="17958" y="224"/>
                      <a:pt x="26240" y="224"/>
                    </a:cubicBezTo>
                    <a:cubicBezTo>
                      <a:pt x="26757" y="224"/>
                      <a:pt x="27517" y="258"/>
                      <a:pt x="28517" y="258"/>
                    </a:cubicBezTo>
                    <a:lnTo>
                      <a:pt x="28517" y="37823"/>
                    </a:lnTo>
                    <a:cubicBezTo>
                      <a:pt x="34073" y="37547"/>
                      <a:pt x="38318" y="35960"/>
                      <a:pt x="41251" y="33131"/>
                    </a:cubicBezTo>
                    <a:cubicBezTo>
                      <a:pt x="44219" y="30337"/>
                      <a:pt x="45703" y="26853"/>
                      <a:pt x="45668" y="22611"/>
                    </a:cubicBezTo>
                    <a:cubicBezTo>
                      <a:pt x="45703" y="19506"/>
                      <a:pt x="44874" y="16816"/>
                      <a:pt x="43218" y="14608"/>
                    </a:cubicBezTo>
                    <a:cubicBezTo>
                      <a:pt x="41596" y="12400"/>
                      <a:pt x="38973" y="10641"/>
                      <a:pt x="35315" y="9330"/>
                    </a:cubicBezTo>
                    <a:close/>
                    <a:moveTo>
                      <a:pt x="21512" y="37340"/>
                    </a:moveTo>
                    <a:lnTo>
                      <a:pt x="21512" y="9227"/>
                    </a:lnTo>
                    <a:cubicBezTo>
                      <a:pt x="17268" y="9606"/>
                      <a:pt x="14093" y="10710"/>
                      <a:pt x="11953" y="12469"/>
                    </a:cubicBezTo>
                    <a:cubicBezTo>
                      <a:pt x="8675" y="15229"/>
                      <a:pt x="7019" y="18747"/>
                      <a:pt x="7019" y="23025"/>
                    </a:cubicBezTo>
                    <a:cubicBezTo>
                      <a:pt x="7019" y="26991"/>
                      <a:pt x="8330" y="30268"/>
                      <a:pt x="10953" y="32924"/>
                    </a:cubicBezTo>
                    <a:cubicBezTo>
                      <a:pt x="13575" y="35615"/>
                      <a:pt x="17095" y="37098"/>
                      <a:pt x="21512" y="373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2624C04-833C-31DC-88FC-CFC5E76D59D5}"/>
                  </a:ext>
                </a:extLst>
              </p:cNvPr>
              <p:cNvSpPr/>
              <p:nvPr/>
            </p:nvSpPr>
            <p:spPr>
              <a:xfrm>
                <a:off x="709897" y="3318147"/>
                <a:ext cx="51521" cy="40909"/>
              </a:xfrm>
              <a:custGeom>
                <a:avLst/>
                <a:gdLst>
                  <a:gd name="connsiteX0" fmla="*/ 51534 w 51521"/>
                  <a:gd name="connsiteY0" fmla="*/ 41128 h 40909"/>
                  <a:gd name="connsiteX1" fmla="*/ 1152 w 51521"/>
                  <a:gd name="connsiteY1" fmla="*/ 41128 h 40909"/>
                  <a:gd name="connsiteX2" fmla="*/ 1152 w 51521"/>
                  <a:gd name="connsiteY2" fmla="*/ 33470 h 40909"/>
                  <a:gd name="connsiteX3" fmla="*/ 8295 w 51521"/>
                  <a:gd name="connsiteY3" fmla="*/ 33470 h 40909"/>
                  <a:gd name="connsiteX4" fmla="*/ 13 w 51521"/>
                  <a:gd name="connsiteY4" fmla="*/ 17430 h 40909"/>
                  <a:gd name="connsiteX5" fmla="*/ 1670 w 51521"/>
                  <a:gd name="connsiteY5" fmla="*/ 9083 h 40909"/>
                  <a:gd name="connsiteX6" fmla="*/ 5949 w 51521"/>
                  <a:gd name="connsiteY6" fmla="*/ 3357 h 40909"/>
                  <a:gd name="connsiteX7" fmla="*/ 12264 w 51521"/>
                  <a:gd name="connsiteY7" fmla="*/ 701 h 40909"/>
                  <a:gd name="connsiteX8" fmla="*/ 20546 w 51521"/>
                  <a:gd name="connsiteY8" fmla="*/ 218 h 40909"/>
                  <a:gd name="connsiteX9" fmla="*/ 51534 w 51521"/>
                  <a:gd name="connsiteY9" fmla="*/ 218 h 40909"/>
                  <a:gd name="connsiteX10" fmla="*/ 51534 w 51521"/>
                  <a:gd name="connsiteY10" fmla="*/ 8738 h 40909"/>
                  <a:gd name="connsiteX11" fmla="*/ 20891 w 51521"/>
                  <a:gd name="connsiteY11" fmla="*/ 8738 h 40909"/>
                  <a:gd name="connsiteX12" fmla="*/ 13092 w 51521"/>
                  <a:gd name="connsiteY12" fmla="*/ 9738 h 40909"/>
                  <a:gd name="connsiteX13" fmla="*/ 8951 w 51521"/>
                  <a:gd name="connsiteY13" fmla="*/ 13291 h 40909"/>
                  <a:gd name="connsiteX14" fmla="*/ 7398 w 51521"/>
                  <a:gd name="connsiteY14" fmla="*/ 19224 h 40909"/>
                  <a:gd name="connsiteX15" fmla="*/ 10884 w 51521"/>
                  <a:gd name="connsiteY15" fmla="*/ 28641 h 40909"/>
                  <a:gd name="connsiteX16" fmla="*/ 23997 w 51521"/>
                  <a:gd name="connsiteY16" fmla="*/ 32608 h 40909"/>
                  <a:gd name="connsiteX17" fmla="*/ 51534 w 51521"/>
                  <a:gd name="connsiteY17" fmla="*/ 32608 h 40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521" h="40909">
                    <a:moveTo>
                      <a:pt x="51534" y="41128"/>
                    </a:moveTo>
                    <a:lnTo>
                      <a:pt x="1152" y="41128"/>
                    </a:lnTo>
                    <a:lnTo>
                      <a:pt x="1152" y="33470"/>
                    </a:lnTo>
                    <a:lnTo>
                      <a:pt x="8295" y="33470"/>
                    </a:lnTo>
                    <a:cubicBezTo>
                      <a:pt x="2809" y="29779"/>
                      <a:pt x="48" y="24433"/>
                      <a:pt x="13" y="17430"/>
                    </a:cubicBezTo>
                    <a:cubicBezTo>
                      <a:pt x="48" y="14395"/>
                      <a:pt x="600" y="11635"/>
                      <a:pt x="1670" y="9083"/>
                    </a:cubicBezTo>
                    <a:cubicBezTo>
                      <a:pt x="2774" y="6565"/>
                      <a:pt x="4189" y="4633"/>
                      <a:pt x="5949" y="3357"/>
                    </a:cubicBezTo>
                    <a:cubicBezTo>
                      <a:pt x="7743" y="2115"/>
                      <a:pt x="9848" y="1253"/>
                      <a:pt x="12264" y="701"/>
                    </a:cubicBezTo>
                    <a:cubicBezTo>
                      <a:pt x="13851" y="425"/>
                      <a:pt x="16612" y="252"/>
                      <a:pt x="20546" y="218"/>
                    </a:cubicBezTo>
                    <a:lnTo>
                      <a:pt x="51534" y="218"/>
                    </a:lnTo>
                    <a:lnTo>
                      <a:pt x="51534" y="8738"/>
                    </a:lnTo>
                    <a:lnTo>
                      <a:pt x="20891" y="8738"/>
                    </a:lnTo>
                    <a:cubicBezTo>
                      <a:pt x="17406" y="8738"/>
                      <a:pt x="14817" y="9083"/>
                      <a:pt x="13092" y="9738"/>
                    </a:cubicBezTo>
                    <a:cubicBezTo>
                      <a:pt x="11401" y="10428"/>
                      <a:pt x="10021" y="11601"/>
                      <a:pt x="8951" y="13291"/>
                    </a:cubicBezTo>
                    <a:cubicBezTo>
                      <a:pt x="7950" y="14981"/>
                      <a:pt x="7433" y="16982"/>
                      <a:pt x="7398" y="19224"/>
                    </a:cubicBezTo>
                    <a:cubicBezTo>
                      <a:pt x="7433" y="22880"/>
                      <a:pt x="8606" y="26019"/>
                      <a:pt x="10884" y="28641"/>
                    </a:cubicBezTo>
                    <a:cubicBezTo>
                      <a:pt x="13230" y="31331"/>
                      <a:pt x="17578" y="32642"/>
                      <a:pt x="23997" y="32608"/>
                    </a:cubicBezTo>
                    <a:lnTo>
                      <a:pt x="51534" y="32608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8361A34D-0AFD-8A23-1AD3-79ADA50B03FA}"/>
                  </a:ext>
                </a:extLst>
              </p:cNvPr>
              <p:cNvSpPr/>
              <p:nvPr/>
            </p:nvSpPr>
            <p:spPr>
              <a:xfrm>
                <a:off x="693436" y="3285164"/>
                <a:ext cx="68637" cy="24559"/>
              </a:xfrm>
              <a:custGeom>
                <a:avLst/>
                <a:gdLst>
                  <a:gd name="connsiteX0" fmla="*/ 60369 w 68637"/>
                  <a:gd name="connsiteY0" fmla="*/ 1453 h 24559"/>
                  <a:gd name="connsiteX1" fmla="*/ 67891 w 68637"/>
                  <a:gd name="connsiteY1" fmla="*/ 212 h 24559"/>
                  <a:gd name="connsiteX2" fmla="*/ 68651 w 68637"/>
                  <a:gd name="connsiteY2" fmla="*/ 6662 h 24559"/>
                  <a:gd name="connsiteX3" fmla="*/ 67201 w 68637"/>
                  <a:gd name="connsiteY3" fmla="*/ 13871 h 24559"/>
                  <a:gd name="connsiteX4" fmla="*/ 63336 w 68637"/>
                  <a:gd name="connsiteY4" fmla="*/ 17493 h 24559"/>
                  <a:gd name="connsiteX5" fmla="*/ 53225 w 68637"/>
                  <a:gd name="connsiteY5" fmla="*/ 18528 h 24559"/>
                  <a:gd name="connsiteX6" fmla="*/ 24238 w 68637"/>
                  <a:gd name="connsiteY6" fmla="*/ 18528 h 24559"/>
                  <a:gd name="connsiteX7" fmla="*/ 24238 w 68637"/>
                  <a:gd name="connsiteY7" fmla="*/ 24771 h 24559"/>
                  <a:gd name="connsiteX8" fmla="*/ 17613 w 68637"/>
                  <a:gd name="connsiteY8" fmla="*/ 24771 h 24559"/>
                  <a:gd name="connsiteX9" fmla="*/ 17613 w 68637"/>
                  <a:gd name="connsiteY9" fmla="*/ 18528 h 24559"/>
                  <a:gd name="connsiteX10" fmla="*/ 5121 w 68637"/>
                  <a:gd name="connsiteY10" fmla="*/ 18528 h 24559"/>
                  <a:gd name="connsiteX11" fmla="*/ 13 w 68637"/>
                  <a:gd name="connsiteY11" fmla="*/ 10042 h 24559"/>
                  <a:gd name="connsiteX12" fmla="*/ 17613 w 68637"/>
                  <a:gd name="connsiteY12" fmla="*/ 10042 h 24559"/>
                  <a:gd name="connsiteX13" fmla="*/ 17613 w 68637"/>
                  <a:gd name="connsiteY13" fmla="*/ 1453 h 24559"/>
                  <a:gd name="connsiteX14" fmla="*/ 24238 w 68637"/>
                  <a:gd name="connsiteY14" fmla="*/ 1453 h 24559"/>
                  <a:gd name="connsiteX15" fmla="*/ 24238 w 68637"/>
                  <a:gd name="connsiteY15" fmla="*/ 10042 h 24559"/>
                  <a:gd name="connsiteX16" fmla="*/ 53708 w 68637"/>
                  <a:gd name="connsiteY16" fmla="*/ 10042 h 24559"/>
                  <a:gd name="connsiteX17" fmla="*/ 58436 w 68637"/>
                  <a:gd name="connsiteY17" fmla="*/ 9594 h 24559"/>
                  <a:gd name="connsiteX18" fmla="*/ 60093 w 68637"/>
                  <a:gd name="connsiteY18" fmla="*/ 8145 h 24559"/>
                  <a:gd name="connsiteX19" fmla="*/ 60679 w 68637"/>
                  <a:gd name="connsiteY19" fmla="*/ 5213 h 24559"/>
                  <a:gd name="connsiteX20" fmla="*/ 60369 w 68637"/>
                  <a:gd name="connsiteY20" fmla="*/ 1453 h 24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8637" h="24559">
                    <a:moveTo>
                      <a:pt x="60369" y="1453"/>
                    </a:moveTo>
                    <a:lnTo>
                      <a:pt x="67891" y="212"/>
                    </a:lnTo>
                    <a:cubicBezTo>
                      <a:pt x="68375" y="2626"/>
                      <a:pt x="68616" y="4799"/>
                      <a:pt x="68651" y="6662"/>
                    </a:cubicBezTo>
                    <a:cubicBezTo>
                      <a:pt x="68616" y="9801"/>
                      <a:pt x="68168" y="12181"/>
                      <a:pt x="67201" y="13871"/>
                    </a:cubicBezTo>
                    <a:cubicBezTo>
                      <a:pt x="66235" y="15596"/>
                      <a:pt x="64924" y="16803"/>
                      <a:pt x="63336" y="17493"/>
                    </a:cubicBezTo>
                    <a:cubicBezTo>
                      <a:pt x="61749" y="18183"/>
                      <a:pt x="58402" y="18528"/>
                      <a:pt x="53225" y="18528"/>
                    </a:cubicBezTo>
                    <a:lnTo>
                      <a:pt x="24238" y="18528"/>
                    </a:lnTo>
                    <a:lnTo>
                      <a:pt x="24238" y="24771"/>
                    </a:lnTo>
                    <a:lnTo>
                      <a:pt x="17613" y="24771"/>
                    </a:lnTo>
                    <a:lnTo>
                      <a:pt x="17613" y="18528"/>
                    </a:lnTo>
                    <a:lnTo>
                      <a:pt x="5121" y="18528"/>
                    </a:lnTo>
                    <a:lnTo>
                      <a:pt x="13" y="10042"/>
                    </a:lnTo>
                    <a:lnTo>
                      <a:pt x="17613" y="10042"/>
                    </a:lnTo>
                    <a:lnTo>
                      <a:pt x="17613" y="1453"/>
                    </a:lnTo>
                    <a:lnTo>
                      <a:pt x="24238" y="1453"/>
                    </a:lnTo>
                    <a:lnTo>
                      <a:pt x="24238" y="10042"/>
                    </a:lnTo>
                    <a:lnTo>
                      <a:pt x="53708" y="10042"/>
                    </a:lnTo>
                    <a:cubicBezTo>
                      <a:pt x="56159" y="10042"/>
                      <a:pt x="57746" y="9904"/>
                      <a:pt x="58436" y="9594"/>
                    </a:cubicBezTo>
                    <a:cubicBezTo>
                      <a:pt x="59161" y="9318"/>
                      <a:pt x="59713" y="8835"/>
                      <a:pt x="60093" y="8145"/>
                    </a:cubicBezTo>
                    <a:cubicBezTo>
                      <a:pt x="60507" y="7490"/>
                      <a:pt x="60714" y="6524"/>
                      <a:pt x="60679" y="5213"/>
                    </a:cubicBezTo>
                    <a:cubicBezTo>
                      <a:pt x="60714" y="4282"/>
                      <a:pt x="60610" y="3006"/>
                      <a:pt x="60369" y="14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5BE1F876-51A6-95EB-DC19-9A53EAB4618E}"/>
                  </a:ext>
                </a:extLst>
              </p:cNvPr>
              <p:cNvSpPr/>
              <p:nvPr/>
            </p:nvSpPr>
            <p:spPr>
              <a:xfrm>
                <a:off x="709897" y="3239654"/>
                <a:ext cx="52659" cy="41806"/>
              </a:xfrm>
              <a:custGeom>
                <a:avLst/>
                <a:gdLst>
                  <a:gd name="connsiteX0" fmla="*/ 36489 w 52659"/>
                  <a:gd name="connsiteY0" fmla="*/ 42015 h 41806"/>
                  <a:gd name="connsiteX1" fmla="*/ 35177 w 52659"/>
                  <a:gd name="connsiteY1" fmla="*/ 33599 h 41806"/>
                  <a:gd name="connsiteX2" fmla="*/ 42976 w 52659"/>
                  <a:gd name="connsiteY2" fmla="*/ 29632 h 41806"/>
                  <a:gd name="connsiteX3" fmla="*/ 45668 w 52659"/>
                  <a:gd name="connsiteY3" fmla="*/ 20526 h 41806"/>
                  <a:gd name="connsiteX4" fmla="*/ 43287 w 52659"/>
                  <a:gd name="connsiteY4" fmla="*/ 11833 h 41806"/>
                  <a:gd name="connsiteX5" fmla="*/ 37628 w 52659"/>
                  <a:gd name="connsiteY5" fmla="*/ 8970 h 41806"/>
                  <a:gd name="connsiteX6" fmla="*/ 33072 w 52659"/>
                  <a:gd name="connsiteY6" fmla="*/ 11488 h 41806"/>
                  <a:gd name="connsiteX7" fmla="*/ 30174 w 52659"/>
                  <a:gd name="connsiteY7" fmla="*/ 20215 h 41806"/>
                  <a:gd name="connsiteX8" fmla="*/ 26067 w 52659"/>
                  <a:gd name="connsiteY8" fmla="*/ 33219 h 41806"/>
                  <a:gd name="connsiteX9" fmla="*/ 21305 w 52659"/>
                  <a:gd name="connsiteY9" fmla="*/ 38739 h 41806"/>
                  <a:gd name="connsiteX10" fmla="*/ 14541 w 52659"/>
                  <a:gd name="connsiteY10" fmla="*/ 40601 h 41806"/>
                  <a:gd name="connsiteX11" fmla="*/ 8295 w 52659"/>
                  <a:gd name="connsiteY11" fmla="*/ 39083 h 41806"/>
                  <a:gd name="connsiteX12" fmla="*/ 3499 w 52659"/>
                  <a:gd name="connsiteY12" fmla="*/ 34875 h 41806"/>
                  <a:gd name="connsiteX13" fmla="*/ 1049 w 52659"/>
                  <a:gd name="connsiteY13" fmla="*/ 29460 h 41806"/>
                  <a:gd name="connsiteX14" fmla="*/ 13 w 52659"/>
                  <a:gd name="connsiteY14" fmla="*/ 22043 h 41806"/>
                  <a:gd name="connsiteX15" fmla="*/ 1739 w 52659"/>
                  <a:gd name="connsiteY15" fmla="*/ 11661 h 41806"/>
                  <a:gd name="connsiteX16" fmla="*/ 6363 w 52659"/>
                  <a:gd name="connsiteY16" fmla="*/ 5038 h 41806"/>
                  <a:gd name="connsiteX17" fmla="*/ 14127 w 52659"/>
                  <a:gd name="connsiteY17" fmla="*/ 2106 h 41806"/>
                  <a:gd name="connsiteX18" fmla="*/ 15301 w 52659"/>
                  <a:gd name="connsiteY18" fmla="*/ 10453 h 41806"/>
                  <a:gd name="connsiteX19" fmla="*/ 9227 w 52659"/>
                  <a:gd name="connsiteY19" fmla="*/ 13730 h 41806"/>
                  <a:gd name="connsiteX20" fmla="*/ 7019 w 52659"/>
                  <a:gd name="connsiteY20" fmla="*/ 21457 h 41806"/>
                  <a:gd name="connsiteX21" fmla="*/ 8986 w 52659"/>
                  <a:gd name="connsiteY21" fmla="*/ 29839 h 41806"/>
                  <a:gd name="connsiteX22" fmla="*/ 13541 w 52659"/>
                  <a:gd name="connsiteY22" fmla="*/ 32357 h 41806"/>
                  <a:gd name="connsiteX23" fmla="*/ 16508 w 52659"/>
                  <a:gd name="connsiteY23" fmla="*/ 31322 h 41806"/>
                  <a:gd name="connsiteX24" fmla="*/ 18786 w 52659"/>
                  <a:gd name="connsiteY24" fmla="*/ 28045 h 41806"/>
                  <a:gd name="connsiteX25" fmla="*/ 20960 w 52659"/>
                  <a:gd name="connsiteY25" fmla="*/ 20491 h 41806"/>
                  <a:gd name="connsiteX26" fmla="*/ 24963 w 52659"/>
                  <a:gd name="connsiteY26" fmla="*/ 7866 h 41806"/>
                  <a:gd name="connsiteX27" fmla="*/ 29449 w 52659"/>
                  <a:gd name="connsiteY27" fmla="*/ 2244 h 41806"/>
                  <a:gd name="connsiteX28" fmla="*/ 36730 w 52659"/>
                  <a:gd name="connsiteY28" fmla="*/ 209 h 41806"/>
                  <a:gd name="connsiteX29" fmla="*/ 44771 w 52659"/>
                  <a:gd name="connsiteY29" fmla="*/ 2692 h 41806"/>
                  <a:gd name="connsiteX30" fmla="*/ 50603 w 52659"/>
                  <a:gd name="connsiteY30" fmla="*/ 9867 h 41806"/>
                  <a:gd name="connsiteX31" fmla="*/ 52673 w 52659"/>
                  <a:gd name="connsiteY31" fmla="*/ 20491 h 41806"/>
                  <a:gd name="connsiteX32" fmla="*/ 48601 w 52659"/>
                  <a:gd name="connsiteY32" fmla="*/ 35462 h 41806"/>
                  <a:gd name="connsiteX33" fmla="*/ 36489 w 52659"/>
                  <a:gd name="connsiteY33" fmla="*/ 42015 h 418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2659" h="41806">
                    <a:moveTo>
                      <a:pt x="36489" y="42015"/>
                    </a:moveTo>
                    <a:lnTo>
                      <a:pt x="35177" y="33599"/>
                    </a:lnTo>
                    <a:cubicBezTo>
                      <a:pt x="38559" y="33150"/>
                      <a:pt x="41182" y="31840"/>
                      <a:pt x="42976" y="29632"/>
                    </a:cubicBezTo>
                    <a:cubicBezTo>
                      <a:pt x="44805" y="27493"/>
                      <a:pt x="45703" y="24458"/>
                      <a:pt x="45668" y="20526"/>
                    </a:cubicBezTo>
                    <a:cubicBezTo>
                      <a:pt x="45703" y="16662"/>
                      <a:pt x="44909" y="13765"/>
                      <a:pt x="43287" y="11833"/>
                    </a:cubicBezTo>
                    <a:cubicBezTo>
                      <a:pt x="41700" y="9970"/>
                      <a:pt x="39802" y="9005"/>
                      <a:pt x="37628" y="8970"/>
                    </a:cubicBezTo>
                    <a:cubicBezTo>
                      <a:pt x="35730" y="9005"/>
                      <a:pt x="34211" y="9832"/>
                      <a:pt x="33072" y="11488"/>
                    </a:cubicBezTo>
                    <a:cubicBezTo>
                      <a:pt x="32348" y="12661"/>
                      <a:pt x="31382" y="15593"/>
                      <a:pt x="30174" y="20215"/>
                    </a:cubicBezTo>
                    <a:cubicBezTo>
                      <a:pt x="28621" y="26493"/>
                      <a:pt x="27241" y="30805"/>
                      <a:pt x="26067" y="33219"/>
                    </a:cubicBezTo>
                    <a:cubicBezTo>
                      <a:pt x="24928" y="35634"/>
                      <a:pt x="23341" y="37497"/>
                      <a:pt x="21305" y="38739"/>
                    </a:cubicBezTo>
                    <a:cubicBezTo>
                      <a:pt x="19269" y="40015"/>
                      <a:pt x="17026" y="40636"/>
                      <a:pt x="14541" y="40601"/>
                    </a:cubicBezTo>
                    <a:cubicBezTo>
                      <a:pt x="12298" y="40636"/>
                      <a:pt x="10228" y="40118"/>
                      <a:pt x="8295" y="39083"/>
                    </a:cubicBezTo>
                    <a:cubicBezTo>
                      <a:pt x="6432" y="38083"/>
                      <a:pt x="4810" y="36669"/>
                      <a:pt x="3499" y="34875"/>
                    </a:cubicBezTo>
                    <a:cubicBezTo>
                      <a:pt x="2532" y="33564"/>
                      <a:pt x="1739" y="31771"/>
                      <a:pt x="1049" y="29460"/>
                    </a:cubicBezTo>
                    <a:cubicBezTo>
                      <a:pt x="393" y="27183"/>
                      <a:pt x="48" y="24699"/>
                      <a:pt x="13" y="22043"/>
                    </a:cubicBezTo>
                    <a:cubicBezTo>
                      <a:pt x="48" y="18111"/>
                      <a:pt x="600" y="14662"/>
                      <a:pt x="1739" y="11661"/>
                    </a:cubicBezTo>
                    <a:cubicBezTo>
                      <a:pt x="2878" y="8694"/>
                      <a:pt x="4430" y="6487"/>
                      <a:pt x="6363" y="5038"/>
                    </a:cubicBezTo>
                    <a:cubicBezTo>
                      <a:pt x="8330" y="3624"/>
                      <a:pt x="10918" y="2658"/>
                      <a:pt x="14127" y="2106"/>
                    </a:cubicBezTo>
                    <a:lnTo>
                      <a:pt x="15301" y="10453"/>
                    </a:lnTo>
                    <a:cubicBezTo>
                      <a:pt x="12712" y="10833"/>
                      <a:pt x="10711" y="11937"/>
                      <a:pt x="9227" y="13730"/>
                    </a:cubicBezTo>
                    <a:cubicBezTo>
                      <a:pt x="7778" y="15558"/>
                      <a:pt x="7019" y="18146"/>
                      <a:pt x="7019" y="21457"/>
                    </a:cubicBezTo>
                    <a:cubicBezTo>
                      <a:pt x="7019" y="25389"/>
                      <a:pt x="7674" y="28183"/>
                      <a:pt x="8986" y="29839"/>
                    </a:cubicBezTo>
                    <a:cubicBezTo>
                      <a:pt x="10297" y="31564"/>
                      <a:pt x="11815" y="32392"/>
                      <a:pt x="13541" y="32357"/>
                    </a:cubicBezTo>
                    <a:cubicBezTo>
                      <a:pt x="14645" y="32392"/>
                      <a:pt x="15646" y="32047"/>
                      <a:pt x="16508" y="31322"/>
                    </a:cubicBezTo>
                    <a:cubicBezTo>
                      <a:pt x="17440" y="30632"/>
                      <a:pt x="18199" y="29529"/>
                      <a:pt x="18786" y="28045"/>
                    </a:cubicBezTo>
                    <a:cubicBezTo>
                      <a:pt x="19131" y="27218"/>
                      <a:pt x="19856" y="24699"/>
                      <a:pt x="20960" y="20491"/>
                    </a:cubicBezTo>
                    <a:cubicBezTo>
                      <a:pt x="22616" y="14455"/>
                      <a:pt x="23962" y="10246"/>
                      <a:pt x="24963" y="7866"/>
                    </a:cubicBezTo>
                    <a:cubicBezTo>
                      <a:pt x="25998" y="5486"/>
                      <a:pt x="27482" y="3624"/>
                      <a:pt x="29449" y="2244"/>
                    </a:cubicBezTo>
                    <a:cubicBezTo>
                      <a:pt x="31416" y="899"/>
                      <a:pt x="33832" y="209"/>
                      <a:pt x="36730" y="209"/>
                    </a:cubicBezTo>
                    <a:cubicBezTo>
                      <a:pt x="39595" y="209"/>
                      <a:pt x="42286" y="1036"/>
                      <a:pt x="44771" y="2692"/>
                    </a:cubicBezTo>
                    <a:cubicBezTo>
                      <a:pt x="47290" y="4348"/>
                      <a:pt x="49222" y="6763"/>
                      <a:pt x="50603" y="9867"/>
                    </a:cubicBezTo>
                    <a:cubicBezTo>
                      <a:pt x="51983" y="13040"/>
                      <a:pt x="52673" y="16559"/>
                      <a:pt x="52673" y="20491"/>
                    </a:cubicBezTo>
                    <a:cubicBezTo>
                      <a:pt x="52673" y="27045"/>
                      <a:pt x="51327" y="32047"/>
                      <a:pt x="48601" y="35462"/>
                    </a:cubicBezTo>
                    <a:cubicBezTo>
                      <a:pt x="45875" y="38911"/>
                      <a:pt x="41838" y="41084"/>
                      <a:pt x="36489" y="420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ADFB243-9A09-C11C-B406-38E19797ECB6}"/>
                  </a:ext>
                </a:extLst>
              </p:cNvPr>
              <p:cNvSpPr/>
              <p:nvPr/>
            </p:nvSpPr>
            <p:spPr>
              <a:xfrm>
                <a:off x="761418" y="3235895"/>
                <a:ext cx="8834" cy="8830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830"/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9EA63E8E-E429-F50B-E939-1EA67924EC5E}"/>
                  </a:ext>
                </a:extLst>
              </p:cNvPr>
              <p:cNvSpPr/>
              <p:nvPr/>
            </p:nvSpPr>
            <p:spPr>
              <a:xfrm>
                <a:off x="691849" y="3148337"/>
                <a:ext cx="69569" cy="53086"/>
              </a:xfrm>
              <a:custGeom>
                <a:avLst/>
                <a:gdLst>
                  <a:gd name="connsiteX0" fmla="*/ 69582 w 69569"/>
                  <a:gd name="connsiteY0" fmla="*/ 53286 h 53086"/>
                  <a:gd name="connsiteX1" fmla="*/ 13 w 69569"/>
                  <a:gd name="connsiteY1" fmla="*/ 53286 h 53086"/>
                  <a:gd name="connsiteX2" fmla="*/ 13 w 69569"/>
                  <a:gd name="connsiteY2" fmla="*/ 27037 h 53086"/>
                  <a:gd name="connsiteX3" fmla="*/ 703 w 69569"/>
                  <a:gd name="connsiteY3" fmla="*/ 16481 h 53086"/>
                  <a:gd name="connsiteX4" fmla="*/ 3947 w 69569"/>
                  <a:gd name="connsiteY4" fmla="*/ 7892 h 53086"/>
                  <a:gd name="connsiteX5" fmla="*/ 10642 w 69569"/>
                  <a:gd name="connsiteY5" fmla="*/ 2304 h 53086"/>
                  <a:gd name="connsiteX6" fmla="*/ 20132 w 69569"/>
                  <a:gd name="connsiteY6" fmla="*/ 200 h 53086"/>
                  <a:gd name="connsiteX7" fmla="*/ 35177 w 69569"/>
                  <a:gd name="connsiteY7" fmla="*/ 5857 h 53086"/>
                  <a:gd name="connsiteX8" fmla="*/ 41320 w 69569"/>
                  <a:gd name="connsiteY8" fmla="*/ 26243 h 53086"/>
                  <a:gd name="connsiteX9" fmla="*/ 41286 w 69569"/>
                  <a:gd name="connsiteY9" fmla="*/ 44077 h 53086"/>
                  <a:gd name="connsiteX10" fmla="*/ 69582 w 69569"/>
                  <a:gd name="connsiteY10" fmla="*/ 44077 h 53086"/>
                  <a:gd name="connsiteX11" fmla="*/ 33107 w 69569"/>
                  <a:gd name="connsiteY11" fmla="*/ 44077 h 53086"/>
                  <a:gd name="connsiteX12" fmla="*/ 33107 w 69569"/>
                  <a:gd name="connsiteY12" fmla="*/ 26105 h 53086"/>
                  <a:gd name="connsiteX13" fmla="*/ 29794 w 69569"/>
                  <a:gd name="connsiteY13" fmla="*/ 13446 h 53086"/>
                  <a:gd name="connsiteX14" fmla="*/ 20442 w 69569"/>
                  <a:gd name="connsiteY14" fmla="*/ 9686 h 53086"/>
                  <a:gd name="connsiteX15" fmla="*/ 12954 w 69569"/>
                  <a:gd name="connsiteY15" fmla="*/ 11894 h 53086"/>
                  <a:gd name="connsiteX16" fmla="*/ 8848 w 69569"/>
                  <a:gd name="connsiteY16" fmla="*/ 17723 h 53086"/>
                  <a:gd name="connsiteX17" fmla="*/ 8226 w 69569"/>
                  <a:gd name="connsiteY17" fmla="*/ 26278 h 53086"/>
                  <a:gd name="connsiteX18" fmla="*/ 8226 w 69569"/>
                  <a:gd name="connsiteY18" fmla="*/ 44077 h 53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9569" h="53086">
                    <a:moveTo>
                      <a:pt x="69582" y="53286"/>
                    </a:moveTo>
                    <a:lnTo>
                      <a:pt x="13" y="53286"/>
                    </a:lnTo>
                    <a:lnTo>
                      <a:pt x="13" y="27037"/>
                    </a:lnTo>
                    <a:cubicBezTo>
                      <a:pt x="13" y="22449"/>
                      <a:pt x="255" y="18930"/>
                      <a:pt x="703" y="16481"/>
                    </a:cubicBezTo>
                    <a:cubicBezTo>
                      <a:pt x="1290" y="13066"/>
                      <a:pt x="2360" y="10203"/>
                      <a:pt x="3947" y="7892"/>
                    </a:cubicBezTo>
                    <a:cubicBezTo>
                      <a:pt x="5535" y="5581"/>
                      <a:pt x="7778" y="3718"/>
                      <a:pt x="10642" y="2304"/>
                    </a:cubicBezTo>
                    <a:cubicBezTo>
                      <a:pt x="13541" y="925"/>
                      <a:pt x="16715" y="235"/>
                      <a:pt x="20132" y="200"/>
                    </a:cubicBezTo>
                    <a:cubicBezTo>
                      <a:pt x="26067" y="235"/>
                      <a:pt x="31071" y="2132"/>
                      <a:pt x="35177" y="5857"/>
                    </a:cubicBezTo>
                    <a:cubicBezTo>
                      <a:pt x="39284" y="9652"/>
                      <a:pt x="41320" y="16447"/>
                      <a:pt x="41320" y="26243"/>
                    </a:cubicBezTo>
                    <a:lnTo>
                      <a:pt x="41286" y="44077"/>
                    </a:lnTo>
                    <a:lnTo>
                      <a:pt x="69582" y="44077"/>
                    </a:lnTo>
                    <a:close/>
                    <a:moveTo>
                      <a:pt x="33107" y="44077"/>
                    </a:moveTo>
                    <a:lnTo>
                      <a:pt x="33107" y="26105"/>
                    </a:lnTo>
                    <a:cubicBezTo>
                      <a:pt x="33141" y="20172"/>
                      <a:pt x="32037" y="15964"/>
                      <a:pt x="29794" y="13446"/>
                    </a:cubicBezTo>
                    <a:cubicBezTo>
                      <a:pt x="27586" y="10962"/>
                      <a:pt x="24480" y="9720"/>
                      <a:pt x="20442" y="9686"/>
                    </a:cubicBezTo>
                    <a:cubicBezTo>
                      <a:pt x="17544" y="9720"/>
                      <a:pt x="15025" y="10445"/>
                      <a:pt x="12954" y="11894"/>
                    </a:cubicBezTo>
                    <a:cubicBezTo>
                      <a:pt x="10884" y="13377"/>
                      <a:pt x="9538" y="15308"/>
                      <a:pt x="8848" y="17723"/>
                    </a:cubicBezTo>
                    <a:cubicBezTo>
                      <a:pt x="8468" y="19275"/>
                      <a:pt x="8261" y="22138"/>
                      <a:pt x="8226" y="26278"/>
                    </a:cubicBezTo>
                    <a:lnTo>
                      <a:pt x="8226" y="44077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C68FD781-E8A2-5AF0-FE1F-6C138509C76E}"/>
                  </a:ext>
                </a:extLst>
              </p:cNvPr>
              <p:cNvSpPr/>
              <p:nvPr/>
            </p:nvSpPr>
            <p:spPr>
              <a:xfrm>
                <a:off x="709897" y="3094137"/>
                <a:ext cx="52659" cy="46429"/>
              </a:xfrm>
              <a:custGeom>
                <a:avLst/>
                <a:gdLst>
                  <a:gd name="connsiteX0" fmla="*/ 35315 w 52659"/>
                  <a:gd name="connsiteY0" fmla="*/ 9299 h 46429"/>
                  <a:gd name="connsiteX1" fmla="*/ 36385 w 52659"/>
                  <a:gd name="connsiteY1" fmla="*/ 469 h 46429"/>
                  <a:gd name="connsiteX2" fmla="*/ 48429 w 52659"/>
                  <a:gd name="connsiteY2" fmla="*/ 8230 h 46429"/>
                  <a:gd name="connsiteX3" fmla="*/ 52673 w 52659"/>
                  <a:gd name="connsiteY3" fmla="*/ 22614 h 46429"/>
                  <a:gd name="connsiteX4" fmla="*/ 45875 w 52659"/>
                  <a:gd name="connsiteY4" fmla="*/ 40171 h 46429"/>
                  <a:gd name="connsiteX5" fmla="*/ 26757 w 52659"/>
                  <a:gd name="connsiteY5" fmla="*/ 46622 h 46429"/>
                  <a:gd name="connsiteX6" fmla="*/ 7053 w 52659"/>
                  <a:gd name="connsiteY6" fmla="*/ 40068 h 46429"/>
                  <a:gd name="connsiteX7" fmla="*/ 13 w 52659"/>
                  <a:gd name="connsiteY7" fmla="*/ 23097 h 46429"/>
                  <a:gd name="connsiteX8" fmla="*/ 6915 w 52659"/>
                  <a:gd name="connsiteY8" fmla="*/ 6609 h 46429"/>
                  <a:gd name="connsiteX9" fmla="*/ 26240 w 52659"/>
                  <a:gd name="connsiteY9" fmla="*/ 193 h 46429"/>
                  <a:gd name="connsiteX10" fmla="*/ 28517 w 52659"/>
                  <a:gd name="connsiteY10" fmla="*/ 227 h 46429"/>
                  <a:gd name="connsiteX11" fmla="*/ 28517 w 52659"/>
                  <a:gd name="connsiteY11" fmla="*/ 37791 h 46429"/>
                  <a:gd name="connsiteX12" fmla="*/ 41251 w 52659"/>
                  <a:gd name="connsiteY12" fmla="*/ 33100 h 46429"/>
                  <a:gd name="connsiteX13" fmla="*/ 45668 w 52659"/>
                  <a:gd name="connsiteY13" fmla="*/ 22579 h 46429"/>
                  <a:gd name="connsiteX14" fmla="*/ 43218 w 52659"/>
                  <a:gd name="connsiteY14" fmla="*/ 14577 h 46429"/>
                  <a:gd name="connsiteX15" fmla="*/ 35315 w 52659"/>
                  <a:gd name="connsiteY15" fmla="*/ 9299 h 46429"/>
                  <a:gd name="connsiteX16" fmla="*/ 21512 w 52659"/>
                  <a:gd name="connsiteY16" fmla="*/ 37308 h 46429"/>
                  <a:gd name="connsiteX17" fmla="*/ 21512 w 52659"/>
                  <a:gd name="connsiteY17" fmla="*/ 9196 h 46429"/>
                  <a:gd name="connsiteX18" fmla="*/ 11953 w 52659"/>
                  <a:gd name="connsiteY18" fmla="*/ 12438 h 46429"/>
                  <a:gd name="connsiteX19" fmla="*/ 7019 w 52659"/>
                  <a:gd name="connsiteY19" fmla="*/ 22993 h 46429"/>
                  <a:gd name="connsiteX20" fmla="*/ 10953 w 52659"/>
                  <a:gd name="connsiteY20" fmla="*/ 32893 h 46429"/>
                  <a:gd name="connsiteX21" fmla="*/ 21512 w 52659"/>
                  <a:gd name="connsiteY21" fmla="*/ 37308 h 4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659" h="46429">
                    <a:moveTo>
                      <a:pt x="35315" y="9299"/>
                    </a:moveTo>
                    <a:lnTo>
                      <a:pt x="36385" y="469"/>
                    </a:lnTo>
                    <a:cubicBezTo>
                      <a:pt x="41596" y="1883"/>
                      <a:pt x="45599" y="4470"/>
                      <a:pt x="48429" y="8230"/>
                    </a:cubicBezTo>
                    <a:cubicBezTo>
                      <a:pt x="51258" y="11990"/>
                      <a:pt x="52673" y="16784"/>
                      <a:pt x="52673" y="22614"/>
                    </a:cubicBezTo>
                    <a:cubicBezTo>
                      <a:pt x="52673" y="30030"/>
                      <a:pt x="50430" y="35894"/>
                      <a:pt x="45875" y="40171"/>
                    </a:cubicBezTo>
                    <a:cubicBezTo>
                      <a:pt x="41355" y="44518"/>
                      <a:pt x="34970" y="46656"/>
                      <a:pt x="26757" y="46622"/>
                    </a:cubicBezTo>
                    <a:cubicBezTo>
                      <a:pt x="18303" y="46656"/>
                      <a:pt x="11746" y="44483"/>
                      <a:pt x="7053" y="40068"/>
                    </a:cubicBezTo>
                    <a:cubicBezTo>
                      <a:pt x="2394" y="35722"/>
                      <a:pt x="48" y="30065"/>
                      <a:pt x="13" y="23097"/>
                    </a:cubicBezTo>
                    <a:cubicBezTo>
                      <a:pt x="48" y="16405"/>
                      <a:pt x="2325" y="10886"/>
                      <a:pt x="6915" y="6609"/>
                    </a:cubicBezTo>
                    <a:cubicBezTo>
                      <a:pt x="11505" y="2331"/>
                      <a:pt x="17958" y="193"/>
                      <a:pt x="26240" y="193"/>
                    </a:cubicBezTo>
                    <a:cubicBezTo>
                      <a:pt x="26757" y="193"/>
                      <a:pt x="27517" y="227"/>
                      <a:pt x="28517" y="227"/>
                    </a:cubicBezTo>
                    <a:lnTo>
                      <a:pt x="28517" y="37791"/>
                    </a:lnTo>
                    <a:cubicBezTo>
                      <a:pt x="34073" y="37515"/>
                      <a:pt x="38318" y="35929"/>
                      <a:pt x="41251" y="33100"/>
                    </a:cubicBezTo>
                    <a:cubicBezTo>
                      <a:pt x="44219" y="30306"/>
                      <a:pt x="45703" y="26822"/>
                      <a:pt x="45668" y="22579"/>
                    </a:cubicBezTo>
                    <a:cubicBezTo>
                      <a:pt x="45703" y="19475"/>
                      <a:pt x="44874" y="16784"/>
                      <a:pt x="43218" y="14577"/>
                    </a:cubicBezTo>
                    <a:cubicBezTo>
                      <a:pt x="41596" y="12369"/>
                      <a:pt x="38973" y="10610"/>
                      <a:pt x="35315" y="9299"/>
                    </a:cubicBezTo>
                    <a:close/>
                    <a:moveTo>
                      <a:pt x="21512" y="37308"/>
                    </a:moveTo>
                    <a:lnTo>
                      <a:pt x="21512" y="9196"/>
                    </a:lnTo>
                    <a:cubicBezTo>
                      <a:pt x="17268" y="9575"/>
                      <a:pt x="14093" y="10679"/>
                      <a:pt x="11953" y="12438"/>
                    </a:cubicBezTo>
                    <a:cubicBezTo>
                      <a:pt x="8675" y="15198"/>
                      <a:pt x="7019" y="18716"/>
                      <a:pt x="7019" y="22993"/>
                    </a:cubicBezTo>
                    <a:cubicBezTo>
                      <a:pt x="7019" y="26960"/>
                      <a:pt x="8330" y="30237"/>
                      <a:pt x="10953" y="32893"/>
                    </a:cubicBezTo>
                    <a:cubicBezTo>
                      <a:pt x="13575" y="35584"/>
                      <a:pt x="17095" y="37067"/>
                      <a:pt x="21512" y="373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70DF3C28-77C7-9F0A-1371-B331B70B80DE}"/>
                  </a:ext>
                </a:extLst>
              </p:cNvPr>
              <p:cNvSpPr/>
              <p:nvPr/>
            </p:nvSpPr>
            <p:spPr>
              <a:xfrm>
                <a:off x="709897" y="3056428"/>
                <a:ext cx="51521" cy="27353"/>
              </a:xfrm>
              <a:custGeom>
                <a:avLst/>
                <a:gdLst>
                  <a:gd name="connsiteX0" fmla="*/ 51534 w 51521"/>
                  <a:gd name="connsiteY0" fmla="*/ 27540 h 27353"/>
                  <a:gd name="connsiteX1" fmla="*/ 1152 w 51521"/>
                  <a:gd name="connsiteY1" fmla="*/ 27540 h 27353"/>
                  <a:gd name="connsiteX2" fmla="*/ 1152 w 51521"/>
                  <a:gd name="connsiteY2" fmla="*/ 19848 h 27353"/>
                  <a:gd name="connsiteX3" fmla="*/ 8779 w 51521"/>
                  <a:gd name="connsiteY3" fmla="*/ 19848 h 27353"/>
                  <a:gd name="connsiteX4" fmla="*/ 1739 w 51521"/>
                  <a:gd name="connsiteY4" fmla="*/ 14433 h 27353"/>
                  <a:gd name="connsiteX5" fmla="*/ 13 w 51521"/>
                  <a:gd name="connsiteY5" fmla="*/ 8948 h 27353"/>
                  <a:gd name="connsiteX6" fmla="*/ 2739 w 51521"/>
                  <a:gd name="connsiteY6" fmla="*/ 187 h 27353"/>
                  <a:gd name="connsiteX7" fmla="*/ 10676 w 51521"/>
                  <a:gd name="connsiteY7" fmla="*/ 3119 h 27353"/>
                  <a:gd name="connsiteX8" fmla="*/ 8813 w 51521"/>
                  <a:gd name="connsiteY8" fmla="*/ 9362 h 27353"/>
                  <a:gd name="connsiteX9" fmla="*/ 10504 w 51521"/>
                  <a:gd name="connsiteY9" fmla="*/ 14433 h 27353"/>
                  <a:gd name="connsiteX10" fmla="*/ 15197 w 51521"/>
                  <a:gd name="connsiteY10" fmla="*/ 17572 h 27353"/>
                  <a:gd name="connsiteX11" fmla="*/ 25170 w 51521"/>
                  <a:gd name="connsiteY11" fmla="*/ 19020 h 27353"/>
                  <a:gd name="connsiteX12" fmla="*/ 51534 w 51521"/>
                  <a:gd name="connsiteY12" fmla="*/ 19020 h 2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1521" h="27353">
                    <a:moveTo>
                      <a:pt x="51534" y="27540"/>
                    </a:moveTo>
                    <a:lnTo>
                      <a:pt x="1152" y="27540"/>
                    </a:lnTo>
                    <a:lnTo>
                      <a:pt x="1152" y="19848"/>
                    </a:lnTo>
                    <a:lnTo>
                      <a:pt x="8779" y="19848"/>
                    </a:lnTo>
                    <a:cubicBezTo>
                      <a:pt x="5224" y="17917"/>
                      <a:pt x="2878" y="16123"/>
                      <a:pt x="1739" y="14433"/>
                    </a:cubicBezTo>
                    <a:cubicBezTo>
                      <a:pt x="600" y="12811"/>
                      <a:pt x="48" y="10983"/>
                      <a:pt x="13" y="8948"/>
                    </a:cubicBezTo>
                    <a:cubicBezTo>
                      <a:pt x="48" y="6120"/>
                      <a:pt x="945" y="3188"/>
                      <a:pt x="2739" y="187"/>
                    </a:cubicBezTo>
                    <a:lnTo>
                      <a:pt x="10676" y="3119"/>
                    </a:lnTo>
                    <a:cubicBezTo>
                      <a:pt x="9469" y="5223"/>
                      <a:pt x="8848" y="7327"/>
                      <a:pt x="8813" y="9362"/>
                    </a:cubicBezTo>
                    <a:cubicBezTo>
                      <a:pt x="8848" y="11294"/>
                      <a:pt x="9400" y="12984"/>
                      <a:pt x="10504" y="14433"/>
                    </a:cubicBezTo>
                    <a:cubicBezTo>
                      <a:pt x="11643" y="15950"/>
                      <a:pt x="13196" y="16985"/>
                      <a:pt x="15197" y="17572"/>
                    </a:cubicBezTo>
                    <a:cubicBezTo>
                      <a:pt x="18234" y="18572"/>
                      <a:pt x="21581" y="19055"/>
                      <a:pt x="25170" y="19020"/>
                    </a:cubicBezTo>
                    <a:lnTo>
                      <a:pt x="51534" y="1902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6181B5CB-A30E-58B1-FE46-8329AEC674F7}"/>
                  </a:ext>
                </a:extLst>
              </p:cNvPr>
              <p:cNvSpPr/>
              <p:nvPr/>
            </p:nvSpPr>
            <p:spPr>
              <a:xfrm>
                <a:off x="690675" y="3027394"/>
                <a:ext cx="70742" cy="29457"/>
              </a:xfrm>
              <a:custGeom>
                <a:avLst/>
                <a:gdLst>
                  <a:gd name="connsiteX0" fmla="*/ 70756 w 70742"/>
                  <a:gd name="connsiteY0" fmla="*/ 22087 h 29457"/>
                  <a:gd name="connsiteX1" fmla="*/ 26999 w 70742"/>
                  <a:gd name="connsiteY1" fmla="*/ 22087 h 29457"/>
                  <a:gd name="connsiteX2" fmla="*/ 26999 w 70742"/>
                  <a:gd name="connsiteY2" fmla="*/ 29641 h 29457"/>
                  <a:gd name="connsiteX3" fmla="*/ 20373 w 70742"/>
                  <a:gd name="connsiteY3" fmla="*/ 29641 h 29457"/>
                  <a:gd name="connsiteX4" fmla="*/ 20373 w 70742"/>
                  <a:gd name="connsiteY4" fmla="*/ 22087 h 29457"/>
                  <a:gd name="connsiteX5" fmla="*/ 14990 w 70742"/>
                  <a:gd name="connsiteY5" fmla="*/ 22087 h 29457"/>
                  <a:gd name="connsiteX6" fmla="*/ 7467 w 70742"/>
                  <a:gd name="connsiteY6" fmla="*/ 21190 h 29457"/>
                  <a:gd name="connsiteX7" fmla="*/ 2084 w 70742"/>
                  <a:gd name="connsiteY7" fmla="*/ 16844 h 29457"/>
                  <a:gd name="connsiteX8" fmla="*/ 13 w 70742"/>
                  <a:gd name="connsiteY8" fmla="*/ 8151 h 29457"/>
                  <a:gd name="connsiteX9" fmla="*/ 876 w 70742"/>
                  <a:gd name="connsiteY9" fmla="*/ 183 h 29457"/>
                  <a:gd name="connsiteX10" fmla="*/ 8295 w 70742"/>
                  <a:gd name="connsiteY10" fmla="*/ 1459 h 29457"/>
                  <a:gd name="connsiteX11" fmla="*/ 7847 w 70742"/>
                  <a:gd name="connsiteY11" fmla="*/ 6495 h 29457"/>
                  <a:gd name="connsiteX12" fmla="*/ 9503 w 70742"/>
                  <a:gd name="connsiteY12" fmla="*/ 12014 h 29457"/>
                  <a:gd name="connsiteX13" fmla="*/ 15715 w 70742"/>
                  <a:gd name="connsiteY13" fmla="*/ 13601 h 29457"/>
                  <a:gd name="connsiteX14" fmla="*/ 20373 w 70742"/>
                  <a:gd name="connsiteY14" fmla="*/ 13601 h 29457"/>
                  <a:gd name="connsiteX15" fmla="*/ 20373 w 70742"/>
                  <a:gd name="connsiteY15" fmla="*/ 3770 h 29457"/>
                  <a:gd name="connsiteX16" fmla="*/ 26999 w 70742"/>
                  <a:gd name="connsiteY16" fmla="*/ 3770 h 29457"/>
                  <a:gd name="connsiteX17" fmla="*/ 26999 w 70742"/>
                  <a:gd name="connsiteY17" fmla="*/ 13601 h 29457"/>
                  <a:gd name="connsiteX18" fmla="*/ 70756 w 70742"/>
                  <a:gd name="connsiteY18" fmla="*/ 13601 h 29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0742" h="29457">
                    <a:moveTo>
                      <a:pt x="70756" y="22087"/>
                    </a:moveTo>
                    <a:lnTo>
                      <a:pt x="26999" y="22087"/>
                    </a:lnTo>
                    <a:lnTo>
                      <a:pt x="26999" y="29641"/>
                    </a:lnTo>
                    <a:lnTo>
                      <a:pt x="20373" y="29641"/>
                    </a:lnTo>
                    <a:lnTo>
                      <a:pt x="20373" y="22087"/>
                    </a:lnTo>
                    <a:lnTo>
                      <a:pt x="14990" y="22087"/>
                    </a:lnTo>
                    <a:cubicBezTo>
                      <a:pt x="11643" y="22121"/>
                      <a:pt x="9124" y="21811"/>
                      <a:pt x="7467" y="21190"/>
                    </a:cubicBezTo>
                    <a:cubicBezTo>
                      <a:pt x="5293" y="20396"/>
                      <a:pt x="3499" y="18948"/>
                      <a:pt x="2084" y="16844"/>
                    </a:cubicBezTo>
                    <a:cubicBezTo>
                      <a:pt x="738" y="14808"/>
                      <a:pt x="48" y="11911"/>
                      <a:pt x="13" y="8151"/>
                    </a:cubicBezTo>
                    <a:cubicBezTo>
                      <a:pt x="48" y="5771"/>
                      <a:pt x="324" y="3115"/>
                      <a:pt x="876" y="183"/>
                    </a:cubicBezTo>
                    <a:lnTo>
                      <a:pt x="8295" y="1459"/>
                    </a:lnTo>
                    <a:cubicBezTo>
                      <a:pt x="8019" y="3253"/>
                      <a:pt x="7881" y="4943"/>
                      <a:pt x="7847" y="6495"/>
                    </a:cubicBezTo>
                    <a:cubicBezTo>
                      <a:pt x="7881" y="9117"/>
                      <a:pt x="8433" y="10945"/>
                      <a:pt x="9503" y="12014"/>
                    </a:cubicBezTo>
                    <a:cubicBezTo>
                      <a:pt x="10642" y="13084"/>
                      <a:pt x="12712" y="13636"/>
                      <a:pt x="15715" y="13601"/>
                    </a:cubicBezTo>
                    <a:lnTo>
                      <a:pt x="20373" y="13601"/>
                    </a:lnTo>
                    <a:lnTo>
                      <a:pt x="20373" y="3770"/>
                    </a:lnTo>
                    <a:lnTo>
                      <a:pt x="26999" y="3770"/>
                    </a:lnTo>
                    <a:lnTo>
                      <a:pt x="26999" y="13601"/>
                    </a:lnTo>
                    <a:lnTo>
                      <a:pt x="70756" y="13601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C0304D3D-8D88-208C-38E7-F6045CAB457D}"/>
                  </a:ext>
                </a:extLst>
              </p:cNvPr>
              <p:cNvSpPr/>
              <p:nvPr/>
            </p:nvSpPr>
            <p:spPr>
              <a:xfrm>
                <a:off x="709897" y="2980332"/>
                <a:ext cx="52659" cy="47188"/>
              </a:xfrm>
              <a:custGeom>
                <a:avLst/>
                <a:gdLst>
                  <a:gd name="connsiteX0" fmla="*/ 26343 w 52659"/>
                  <a:gd name="connsiteY0" fmla="*/ 47368 h 47188"/>
                  <a:gd name="connsiteX1" fmla="*/ 5604 w 52659"/>
                  <a:gd name="connsiteY1" fmla="*/ 39607 h 47188"/>
                  <a:gd name="connsiteX2" fmla="*/ 13 w 52659"/>
                  <a:gd name="connsiteY2" fmla="*/ 23774 h 47188"/>
                  <a:gd name="connsiteX3" fmla="*/ 6812 w 52659"/>
                  <a:gd name="connsiteY3" fmla="*/ 6803 h 47188"/>
                  <a:gd name="connsiteX4" fmla="*/ 25619 w 52659"/>
                  <a:gd name="connsiteY4" fmla="*/ 180 h 47188"/>
                  <a:gd name="connsiteX5" fmla="*/ 40940 w 52659"/>
                  <a:gd name="connsiteY5" fmla="*/ 3112 h 47188"/>
                  <a:gd name="connsiteX6" fmla="*/ 49602 w 52659"/>
                  <a:gd name="connsiteY6" fmla="*/ 11632 h 47188"/>
                  <a:gd name="connsiteX7" fmla="*/ 52673 w 52659"/>
                  <a:gd name="connsiteY7" fmla="*/ 23774 h 47188"/>
                  <a:gd name="connsiteX8" fmla="*/ 45910 w 52659"/>
                  <a:gd name="connsiteY8" fmla="*/ 40848 h 47188"/>
                  <a:gd name="connsiteX9" fmla="*/ 26343 w 52659"/>
                  <a:gd name="connsiteY9" fmla="*/ 47368 h 47188"/>
                  <a:gd name="connsiteX10" fmla="*/ 26343 w 52659"/>
                  <a:gd name="connsiteY10" fmla="*/ 38606 h 47188"/>
                  <a:gd name="connsiteX11" fmla="*/ 40837 w 52659"/>
                  <a:gd name="connsiteY11" fmla="*/ 34398 h 47188"/>
                  <a:gd name="connsiteX12" fmla="*/ 45668 w 52659"/>
                  <a:gd name="connsiteY12" fmla="*/ 23774 h 47188"/>
                  <a:gd name="connsiteX13" fmla="*/ 40837 w 52659"/>
                  <a:gd name="connsiteY13" fmla="*/ 13219 h 47188"/>
                  <a:gd name="connsiteX14" fmla="*/ 26067 w 52659"/>
                  <a:gd name="connsiteY14" fmla="*/ 8976 h 47188"/>
                  <a:gd name="connsiteX15" fmla="*/ 11919 w 52659"/>
                  <a:gd name="connsiteY15" fmla="*/ 13219 h 47188"/>
                  <a:gd name="connsiteX16" fmla="*/ 7088 w 52659"/>
                  <a:gd name="connsiteY16" fmla="*/ 23774 h 47188"/>
                  <a:gd name="connsiteX17" fmla="*/ 11884 w 52659"/>
                  <a:gd name="connsiteY17" fmla="*/ 34398 h 47188"/>
                  <a:gd name="connsiteX18" fmla="*/ 26343 w 52659"/>
                  <a:gd name="connsiteY18" fmla="*/ 38606 h 47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659" h="47188">
                    <a:moveTo>
                      <a:pt x="26343" y="47368"/>
                    </a:moveTo>
                    <a:cubicBezTo>
                      <a:pt x="17026" y="47402"/>
                      <a:pt x="10124" y="44815"/>
                      <a:pt x="5604" y="39607"/>
                    </a:cubicBezTo>
                    <a:cubicBezTo>
                      <a:pt x="1911" y="35295"/>
                      <a:pt x="48" y="30017"/>
                      <a:pt x="13" y="23774"/>
                    </a:cubicBezTo>
                    <a:cubicBezTo>
                      <a:pt x="48" y="16875"/>
                      <a:pt x="2291" y="11218"/>
                      <a:pt x="6812" y="6803"/>
                    </a:cubicBezTo>
                    <a:cubicBezTo>
                      <a:pt x="11367" y="2422"/>
                      <a:pt x="17647" y="214"/>
                      <a:pt x="25619" y="180"/>
                    </a:cubicBezTo>
                    <a:cubicBezTo>
                      <a:pt x="32141" y="214"/>
                      <a:pt x="37248" y="1180"/>
                      <a:pt x="40940" y="3112"/>
                    </a:cubicBezTo>
                    <a:cubicBezTo>
                      <a:pt x="44667" y="5078"/>
                      <a:pt x="47566" y="7941"/>
                      <a:pt x="49602" y="11632"/>
                    </a:cubicBezTo>
                    <a:cubicBezTo>
                      <a:pt x="51673" y="15357"/>
                      <a:pt x="52673" y="19393"/>
                      <a:pt x="52673" y="23774"/>
                    </a:cubicBezTo>
                    <a:cubicBezTo>
                      <a:pt x="52673" y="30845"/>
                      <a:pt x="50430" y="36537"/>
                      <a:pt x="45910" y="40848"/>
                    </a:cubicBezTo>
                    <a:cubicBezTo>
                      <a:pt x="41389" y="45229"/>
                      <a:pt x="34867" y="47402"/>
                      <a:pt x="26343" y="47368"/>
                    </a:cubicBezTo>
                    <a:close/>
                    <a:moveTo>
                      <a:pt x="26343" y="38606"/>
                    </a:moveTo>
                    <a:cubicBezTo>
                      <a:pt x="32796" y="38606"/>
                      <a:pt x="37628" y="37227"/>
                      <a:pt x="40837" y="34398"/>
                    </a:cubicBezTo>
                    <a:cubicBezTo>
                      <a:pt x="44081" y="31604"/>
                      <a:pt x="45703" y="28051"/>
                      <a:pt x="45668" y="23774"/>
                    </a:cubicBezTo>
                    <a:cubicBezTo>
                      <a:pt x="45703" y="19566"/>
                      <a:pt x="44081" y="16047"/>
                      <a:pt x="40837" y="13219"/>
                    </a:cubicBezTo>
                    <a:cubicBezTo>
                      <a:pt x="37628" y="10425"/>
                      <a:pt x="32693" y="9010"/>
                      <a:pt x="26067" y="8976"/>
                    </a:cubicBezTo>
                    <a:cubicBezTo>
                      <a:pt x="19856" y="9010"/>
                      <a:pt x="15163" y="10425"/>
                      <a:pt x="11919" y="13219"/>
                    </a:cubicBezTo>
                    <a:cubicBezTo>
                      <a:pt x="8744" y="16082"/>
                      <a:pt x="7122" y="19600"/>
                      <a:pt x="7088" y="23774"/>
                    </a:cubicBezTo>
                    <a:cubicBezTo>
                      <a:pt x="7122" y="28051"/>
                      <a:pt x="8709" y="31604"/>
                      <a:pt x="11884" y="34398"/>
                    </a:cubicBezTo>
                    <a:cubicBezTo>
                      <a:pt x="15059" y="37227"/>
                      <a:pt x="19890" y="38606"/>
                      <a:pt x="26343" y="386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C4E397F6-EE47-7219-26A1-4D46AB29BE7C}"/>
                  </a:ext>
                </a:extLst>
              </p:cNvPr>
              <p:cNvSpPr/>
              <p:nvPr/>
            </p:nvSpPr>
            <p:spPr>
              <a:xfrm>
                <a:off x="709897" y="2943071"/>
                <a:ext cx="51521" cy="27353"/>
              </a:xfrm>
              <a:custGeom>
                <a:avLst/>
                <a:gdLst>
                  <a:gd name="connsiteX0" fmla="*/ 51534 w 51521"/>
                  <a:gd name="connsiteY0" fmla="*/ 27528 h 27353"/>
                  <a:gd name="connsiteX1" fmla="*/ 1152 w 51521"/>
                  <a:gd name="connsiteY1" fmla="*/ 27528 h 27353"/>
                  <a:gd name="connsiteX2" fmla="*/ 1152 w 51521"/>
                  <a:gd name="connsiteY2" fmla="*/ 19835 h 27353"/>
                  <a:gd name="connsiteX3" fmla="*/ 8779 w 51521"/>
                  <a:gd name="connsiteY3" fmla="*/ 19835 h 27353"/>
                  <a:gd name="connsiteX4" fmla="*/ 1739 w 51521"/>
                  <a:gd name="connsiteY4" fmla="*/ 14420 h 27353"/>
                  <a:gd name="connsiteX5" fmla="*/ 13 w 51521"/>
                  <a:gd name="connsiteY5" fmla="*/ 8935 h 27353"/>
                  <a:gd name="connsiteX6" fmla="*/ 2739 w 51521"/>
                  <a:gd name="connsiteY6" fmla="*/ 174 h 27353"/>
                  <a:gd name="connsiteX7" fmla="*/ 10676 w 51521"/>
                  <a:gd name="connsiteY7" fmla="*/ 3106 h 27353"/>
                  <a:gd name="connsiteX8" fmla="*/ 8813 w 51521"/>
                  <a:gd name="connsiteY8" fmla="*/ 9349 h 27353"/>
                  <a:gd name="connsiteX9" fmla="*/ 10504 w 51521"/>
                  <a:gd name="connsiteY9" fmla="*/ 14420 h 27353"/>
                  <a:gd name="connsiteX10" fmla="*/ 15197 w 51521"/>
                  <a:gd name="connsiteY10" fmla="*/ 17559 h 27353"/>
                  <a:gd name="connsiteX11" fmla="*/ 25170 w 51521"/>
                  <a:gd name="connsiteY11" fmla="*/ 19008 h 27353"/>
                  <a:gd name="connsiteX12" fmla="*/ 51534 w 51521"/>
                  <a:gd name="connsiteY12" fmla="*/ 19008 h 27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1521" h="27353">
                    <a:moveTo>
                      <a:pt x="51534" y="27528"/>
                    </a:moveTo>
                    <a:lnTo>
                      <a:pt x="1152" y="27528"/>
                    </a:lnTo>
                    <a:lnTo>
                      <a:pt x="1152" y="19835"/>
                    </a:lnTo>
                    <a:lnTo>
                      <a:pt x="8779" y="19835"/>
                    </a:lnTo>
                    <a:cubicBezTo>
                      <a:pt x="5224" y="17904"/>
                      <a:pt x="2878" y="16110"/>
                      <a:pt x="1739" y="14420"/>
                    </a:cubicBezTo>
                    <a:cubicBezTo>
                      <a:pt x="600" y="12799"/>
                      <a:pt x="48" y="10970"/>
                      <a:pt x="13" y="8935"/>
                    </a:cubicBezTo>
                    <a:cubicBezTo>
                      <a:pt x="48" y="6107"/>
                      <a:pt x="945" y="3175"/>
                      <a:pt x="2739" y="174"/>
                    </a:cubicBezTo>
                    <a:lnTo>
                      <a:pt x="10676" y="3106"/>
                    </a:lnTo>
                    <a:cubicBezTo>
                      <a:pt x="9469" y="5210"/>
                      <a:pt x="8848" y="7314"/>
                      <a:pt x="8813" y="9349"/>
                    </a:cubicBezTo>
                    <a:cubicBezTo>
                      <a:pt x="8848" y="11281"/>
                      <a:pt x="9400" y="12971"/>
                      <a:pt x="10504" y="14420"/>
                    </a:cubicBezTo>
                    <a:cubicBezTo>
                      <a:pt x="11643" y="15938"/>
                      <a:pt x="13196" y="16972"/>
                      <a:pt x="15197" y="17559"/>
                    </a:cubicBezTo>
                    <a:cubicBezTo>
                      <a:pt x="18234" y="18559"/>
                      <a:pt x="21581" y="19042"/>
                      <a:pt x="25170" y="19008"/>
                    </a:cubicBezTo>
                    <a:lnTo>
                      <a:pt x="51534" y="19008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2547716-15C0-E7FF-18E0-BD770B266381}"/>
                  </a:ext>
                </a:extLst>
              </p:cNvPr>
              <p:cNvSpPr/>
              <p:nvPr/>
            </p:nvSpPr>
            <p:spPr>
              <a:xfrm>
                <a:off x="709897" y="2869746"/>
                <a:ext cx="51521" cy="68229"/>
              </a:xfrm>
              <a:custGeom>
                <a:avLst/>
                <a:gdLst>
                  <a:gd name="connsiteX0" fmla="*/ 51534 w 51521"/>
                  <a:gd name="connsiteY0" fmla="*/ 68399 h 68229"/>
                  <a:gd name="connsiteX1" fmla="*/ 1152 w 51521"/>
                  <a:gd name="connsiteY1" fmla="*/ 68399 h 68229"/>
                  <a:gd name="connsiteX2" fmla="*/ 1152 w 51521"/>
                  <a:gd name="connsiteY2" fmla="*/ 60776 h 68229"/>
                  <a:gd name="connsiteX3" fmla="*/ 8226 w 51521"/>
                  <a:gd name="connsiteY3" fmla="*/ 60776 h 68229"/>
                  <a:gd name="connsiteX4" fmla="*/ 2256 w 51521"/>
                  <a:gd name="connsiteY4" fmla="*/ 54464 h 68229"/>
                  <a:gd name="connsiteX5" fmla="*/ 13 w 51521"/>
                  <a:gd name="connsiteY5" fmla="*/ 45495 h 68229"/>
                  <a:gd name="connsiteX6" fmla="*/ 2360 w 51521"/>
                  <a:gd name="connsiteY6" fmla="*/ 36320 h 68229"/>
                  <a:gd name="connsiteX7" fmla="*/ 8813 w 51521"/>
                  <a:gd name="connsiteY7" fmla="*/ 31284 h 68229"/>
                  <a:gd name="connsiteX8" fmla="*/ 13 w 51521"/>
                  <a:gd name="connsiteY8" fmla="*/ 15727 h 68229"/>
                  <a:gd name="connsiteX9" fmla="*/ 4154 w 51521"/>
                  <a:gd name="connsiteY9" fmla="*/ 4206 h 68229"/>
                  <a:gd name="connsiteX10" fmla="*/ 16957 w 51521"/>
                  <a:gd name="connsiteY10" fmla="*/ 170 h 68229"/>
                  <a:gd name="connsiteX11" fmla="*/ 51534 w 51521"/>
                  <a:gd name="connsiteY11" fmla="*/ 170 h 68229"/>
                  <a:gd name="connsiteX12" fmla="*/ 51534 w 51521"/>
                  <a:gd name="connsiteY12" fmla="*/ 8656 h 68229"/>
                  <a:gd name="connsiteX13" fmla="*/ 19787 w 51521"/>
                  <a:gd name="connsiteY13" fmla="*/ 8656 h 68229"/>
                  <a:gd name="connsiteX14" fmla="*/ 12436 w 51521"/>
                  <a:gd name="connsiteY14" fmla="*/ 9483 h 68229"/>
                  <a:gd name="connsiteX15" fmla="*/ 8779 w 51521"/>
                  <a:gd name="connsiteY15" fmla="*/ 12484 h 68229"/>
                  <a:gd name="connsiteX16" fmla="*/ 7398 w 51521"/>
                  <a:gd name="connsiteY16" fmla="*/ 17624 h 68229"/>
                  <a:gd name="connsiteX17" fmla="*/ 10953 w 51521"/>
                  <a:gd name="connsiteY17" fmla="*/ 26455 h 68229"/>
                  <a:gd name="connsiteX18" fmla="*/ 22271 w 51521"/>
                  <a:gd name="connsiteY18" fmla="*/ 29938 h 68229"/>
                  <a:gd name="connsiteX19" fmla="*/ 51534 w 51521"/>
                  <a:gd name="connsiteY19" fmla="*/ 29938 h 68229"/>
                  <a:gd name="connsiteX20" fmla="*/ 51534 w 51521"/>
                  <a:gd name="connsiteY20" fmla="*/ 38493 h 68229"/>
                  <a:gd name="connsiteX21" fmla="*/ 18786 w 51521"/>
                  <a:gd name="connsiteY21" fmla="*/ 38493 h 68229"/>
                  <a:gd name="connsiteX22" fmla="*/ 10262 w 51521"/>
                  <a:gd name="connsiteY22" fmla="*/ 40597 h 68229"/>
                  <a:gd name="connsiteX23" fmla="*/ 7398 w 51521"/>
                  <a:gd name="connsiteY23" fmla="*/ 47392 h 68229"/>
                  <a:gd name="connsiteX24" fmla="*/ 9296 w 51521"/>
                  <a:gd name="connsiteY24" fmla="*/ 54084 h 68229"/>
                  <a:gd name="connsiteX25" fmla="*/ 14852 w 51521"/>
                  <a:gd name="connsiteY25" fmla="*/ 58500 h 68229"/>
                  <a:gd name="connsiteX26" fmla="*/ 25377 w 51521"/>
                  <a:gd name="connsiteY26" fmla="*/ 59879 h 68229"/>
                  <a:gd name="connsiteX27" fmla="*/ 51534 w 51521"/>
                  <a:gd name="connsiteY27" fmla="*/ 59879 h 68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51521" h="68229">
                    <a:moveTo>
                      <a:pt x="51534" y="68399"/>
                    </a:moveTo>
                    <a:lnTo>
                      <a:pt x="1152" y="68399"/>
                    </a:lnTo>
                    <a:lnTo>
                      <a:pt x="1152" y="60776"/>
                    </a:lnTo>
                    <a:lnTo>
                      <a:pt x="8226" y="60776"/>
                    </a:lnTo>
                    <a:cubicBezTo>
                      <a:pt x="5776" y="59224"/>
                      <a:pt x="3775" y="57120"/>
                      <a:pt x="2256" y="54464"/>
                    </a:cubicBezTo>
                    <a:cubicBezTo>
                      <a:pt x="773" y="51877"/>
                      <a:pt x="48" y="48876"/>
                      <a:pt x="13" y="45495"/>
                    </a:cubicBezTo>
                    <a:cubicBezTo>
                      <a:pt x="48" y="41804"/>
                      <a:pt x="807" y="38734"/>
                      <a:pt x="2360" y="36320"/>
                    </a:cubicBezTo>
                    <a:cubicBezTo>
                      <a:pt x="3913" y="33940"/>
                      <a:pt x="6087" y="32284"/>
                      <a:pt x="8813" y="31284"/>
                    </a:cubicBezTo>
                    <a:cubicBezTo>
                      <a:pt x="2981" y="27317"/>
                      <a:pt x="48" y="22108"/>
                      <a:pt x="13" y="15727"/>
                    </a:cubicBezTo>
                    <a:cubicBezTo>
                      <a:pt x="48" y="10760"/>
                      <a:pt x="1428" y="6931"/>
                      <a:pt x="4154" y="4206"/>
                    </a:cubicBezTo>
                    <a:cubicBezTo>
                      <a:pt x="6949" y="1550"/>
                      <a:pt x="11194" y="205"/>
                      <a:pt x="16957" y="170"/>
                    </a:cubicBezTo>
                    <a:lnTo>
                      <a:pt x="51534" y="170"/>
                    </a:lnTo>
                    <a:lnTo>
                      <a:pt x="51534" y="8656"/>
                    </a:lnTo>
                    <a:lnTo>
                      <a:pt x="19787" y="8656"/>
                    </a:lnTo>
                    <a:cubicBezTo>
                      <a:pt x="16405" y="8690"/>
                      <a:pt x="13955" y="8966"/>
                      <a:pt x="12436" y="9483"/>
                    </a:cubicBezTo>
                    <a:cubicBezTo>
                      <a:pt x="10953" y="10070"/>
                      <a:pt x="9710" y="11070"/>
                      <a:pt x="8779" y="12484"/>
                    </a:cubicBezTo>
                    <a:cubicBezTo>
                      <a:pt x="7881" y="13968"/>
                      <a:pt x="7433" y="15692"/>
                      <a:pt x="7398" y="17624"/>
                    </a:cubicBezTo>
                    <a:cubicBezTo>
                      <a:pt x="7433" y="21211"/>
                      <a:pt x="8606" y="24143"/>
                      <a:pt x="10953" y="26455"/>
                    </a:cubicBezTo>
                    <a:cubicBezTo>
                      <a:pt x="13299" y="28800"/>
                      <a:pt x="17095" y="29973"/>
                      <a:pt x="22271" y="29938"/>
                    </a:cubicBezTo>
                    <a:lnTo>
                      <a:pt x="51534" y="29938"/>
                    </a:lnTo>
                    <a:lnTo>
                      <a:pt x="51534" y="38493"/>
                    </a:lnTo>
                    <a:lnTo>
                      <a:pt x="18786" y="38493"/>
                    </a:lnTo>
                    <a:cubicBezTo>
                      <a:pt x="15025" y="38493"/>
                      <a:pt x="12195" y="39217"/>
                      <a:pt x="10262" y="40597"/>
                    </a:cubicBezTo>
                    <a:cubicBezTo>
                      <a:pt x="8399" y="42011"/>
                      <a:pt x="7433" y="44253"/>
                      <a:pt x="7398" y="47392"/>
                    </a:cubicBezTo>
                    <a:cubicBezTo>
                      <a:pt x="7433" y="49807"/>
                      <a:pt x="8054" y="52049"/>
                      <a:pt x="9296" y="54084"/>
                    </a:cubicBezTo>
                    <a:cubicBezTo>
                      <a:pt x="10573" y="56119"/>
                      <a:pt x="12436" y="57603"/>
                      <a:pt x="14852" y="58500"/>
                    </a:cubicBezTo>
                    <a:cubicBezTo>
                      <a:pt x="17302" y="59465"/>
                      <a:pt x="20822" y="59914"/>
                      <a:pt x="25377" y="59879"/>
                    </a:cubicBezTo>
                    <a:lnTo>
                      <a:pt x="51534" y="59879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B3FA224C-F8BE-82A0-2B91-9D9492AE221D}"/>
                  </a:ext>
                </a:extLst>
              </p:cNvPr>
              <p:cNvSpPr/>
              <p:nvPr/>
            </p:nvSpPr>
            <p:spPr>
              <a:xfrm>
                <a:off x="709897" y="2813496"/>
                <a:ext cx="52659" cy="46429"/>
              </a:xfrm>
              <a:custGeom>
                <a:avLst/>
                <a:gdLst>
                  <a:gd name="connsiteX0" fmla="*/ 35315 w 52659"/>
                  <a:gd name="connsiteY0" fmla="*/ 9267 h 46429"/>
                  <a:gd name="connsiteX1" fmla="*/ 36385 w 52659"/>
                  <a:gd name="connsiteY1" fmla="*/ 437 h 46429"/>
                  <a:gd name="connsiteX2" fmla="*/ 48429 w 52659"/>
                  <a:gd name="connsiteY2" fmla="*/ 8198 h 46429"/>
                  <a:gd name="connsiteX3" fmla="*/ 52673 w 52659"/>
                  <a:gd name="connsiteY3" fmla="*/ 22582 h 46429"/>
                  <a:gd name="connsiteX4" fmla="*/ 45875 w 52659"/>
                  <a:gd name="connsiteY4" fmla="*/ 40140 h 46429"/>
                  <a:gd name="connsiteX5" fmla="*/ 26757 w 52659"/>
                  <a:gd name="connsiteY5" fmla="*/ 46590 h 46429"/>
                  <a:gd name="connsiteX6" fmla="*/ 7053 w 52659"/>
                  <a:gd name="connsiteY6" fmla="*/ 40036 h 46429"/>
                  <a:gd name="connsiteX7" fmla="*/ 13 w 52659"/>
                  <a:gd name="connsiteY7" fmla="*/ 23065 h 46429"/>
                  <a:gd name="connsiteX8" fmla="*/ 6915 w 52659"/>
                  <a:gd name="connsiteY8" fmla="*/ 6577 h 46429"/>
                  <a:gd name="connsiteX9" fmla="*/ 26240 w 52659"/>
                  <a:gd name="connsiteY9" fmla="*/ 161 h 46429"/>
                  <a:gd name="connsiteX10" fmla="*/ 28517 w 52659"/>
                  <a:gd name="connsiteY10" fmla="*/ 195 h 46429"/>
                  <a:gd name="connsiteX11" fmla="*/ 28517 w 52659"/>
                  <a:gd name="connsiteY11" fmla="*/ 37760 h 46429"/>
                  <a:gd name="connsiteX12" fmla="*/ 41251 w 52659"/>
                  <a:gd name="connsiteY12" fmla="*/ 33068 h 46429"/>
                  <a:gd name="connsiteX13" fmla="*/ 45668 w 52659"/>
                  <a:gd name="connsiteY13" fmla="*/ 22548 h 46429"/>
                  <a:gd name="connsiteX14" fmla="*/ 43218 w 52659"/>
                  <a:gd name="connsiteY14" fmla="*/ 14545 h 46429"/>
                  <a:gd name="connsiteX15" fmla="*/ 35315 w 52659"/>
                  <a:gd name="connsiteY15" fmla="*/ 9267 h 46429"/>
                  <a:gd name="connsiteX16" fmla="*/ 21512 w 52659"/>
                  <a:gd name="connsiteY16" fmla="*/ 37277 h 46429"/>
                  <a:gd name="connsiteX17" fmla="*/ 21512 w 52659"/>
                  <a:gd name="connsiteY17" fmla="*/ 9164 h 46429"/>
                  <a:gd name="connsiteX18" fmla="*/ 11953 w 52659"/>
                  <a:gd name="connsiteY18" fmla="*/ 12406 h 46429"/>
                  <a:gd name="connsiteX19" fmla="*/ 7019 w 52659"/>
                  <a:gd name="connsiteY19" fmla="*/ 22962 h 46429"/>
                  <a:gd name="connsiteX20" fmla="*/ 10953 w 52659"/>
                  <a:gd name="connsiteY20" fmla="*/ 32861 h 46429"/>
                  <a:gd name="connsiteX21" fmla="*/ 21512 w 52659"/>
                  <a:gd name="connsiteY21" fmla="*/ 37277 h 46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659" h="46429">
                    <a:moveTo>
                      <a:pt x="35315" y="9267"/>
                    </a:moveTo>
                    <a:lnTo>
                      <a:pt x="36385" y="437"/>
                    </a:lnTo>
                    <a:cubicBezTo>
                      <a:pt x="41596" y="1851"/>
                      <a:pt x="45599" y="4438"/>
                      <a:pt x="48429" y="8198"/>
                    </a:cubicBezTo>
                    <a:cubicBezTo>
                      <a:pt x="51258" y="11958"/>
                      <a:pt x="52673" y="16753"/>
                      <a:pt x="52673" y="22582"/>
                    </a:cubicBezTo>
                    <a:cubicBezTo>
                      <a:pt x="52673" y="29998"/>
                      <a:pt x="50430" y="35862"/>
                      <a:pt x="45875" y="40140"/>
                    </a:cubicBezTo>
                    <a:cubicBezTo>
                      <a:pt x="41355" y="44486"/>
                      <a:pt x="34970" y="46624"/>
                      <a:pt x="26757" y="46590"/>
                    </a:cubicBezTo>
                    <a:cubicBezTo>
                      <a:pt x="18303" y="46624"/>
                      <a:pt x="11746" y="44451"/>
                      <a:pt x="7053" y="40036"/>
                    </a:cubicBezTo>
                    <a:cubicBezTo>
                      <a:pt x="2394" y="35690"/>
                      <a:pt x="48" y="30033"/>
                      <a:pt x="13" y="23065"/>
                    </a:cubicBezTo>
                    <a:cubicBezTo>
                      <a:pt x="48" y="16373"/>
                      <a:pt x="2325" y="10854"/>
                      <a:pt x="6915" y="6577"/>
                    </a:cubicBezTo>
                    <a:cubicBezTo>
                      <a:pt x="11505" y="2300"/>
                      <a:pt x="17958" y="161"/>
                      <a:pt x="26240" y="161"/>
                    </a:cubicBezTo>
                    <a:cubicBezTo>
                      <a:pt x="26757" y="161"/>
                      <a:pt x="27517" y="195"/>
                      <a:pt x="28517" y="195"/>
                    </a:cubicBezTo>
                    <a:lnTo>
                      <a:pt x="28517" y="37760"/>
                    </a:lnTo>
                    <a:cubicBezTo>
                      <a:pt x="34073" y="37484"/>
                      <a:pt x="38318" y="35897"/>
                      <a:pt x="41251" y="33068"/>
                    </a:cubicBezTo>
                    <a:cubicBezTo>
                      <a:pt x="44219" y="30274"/>
                      <a:pt x="45703" y="26790"/>
                      <a:pt x="45668" y="22548"/>
                    </a:cubicBezTo>
                    <a:cubicBezTo>
                      <a:pt x="45703" y="19443"/>
                      <a:pt x="44874" y="16753"/>
                      <a:pt x="43218" y="14545"/>
                    </a:cubicBezTo>
                    <a:cubicBezTo>
                      <a:pt x="41596" y="12337"/>
                      <a:pt x="38973" y="10578"/>
                      <a:pt x="35315" y="9267"/>
                    </a:cubicBezTo>
                    <a:close/>
                    <a:moveTo>
                      <a:pt x="21512" y="37277"/>
                    </a:moveTo>
                    <a:lnTo>
                      <a:pt x="21512" y="9164"/>
                    </a:lnTo>
                    <a:cubicBezTo>
                      <a:pt x="17268" y="9543"/>
                      <a:pt x="14093" y="10647"/>
                      <a:pt x="11953" y="12406"/>
                    </a:cubicBezTo>
                    <a:cubicBezTo>
                      <a:pt x="8675" y="15166"/>
                      <a:pt x="7019" y="18684"/>
                      <a:pt x="7019" y="22962"/>
                    </a:cubicBezTo>
                    <a:cubicBezTo>
                      <a:pt x="7019" y="26928"/>
                      <a:pt x="8330" y="30205"/>
                      <a:pt x="10953" y="32861"/>
                    </a:cubicBezTo>
                    <a:cubicBezTo>
                      <a:pt x="13575" y="35552"/>
                      <a:pt x="17095" y="37035"/>
                      <a:pt x="21512" y="3727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CBDF5DC0-5999-7BD2-28BE-3853CBA425E8}"/>
                  </a:ext>
                </a:extLst>
              </p:cNvPr>
              <p:cNvSpPr/>
              <p:nvPr/>
            </p:nvSpPr>
            <p:spPr>
              <a:xfrm>
                <a:off x="691849" y="2762438"/>
                <a:ext cx="70707" cy="43703"/>
              </a:xfrm>
              <a:custGeom>
                <a:avLst/>
                <a:gdLst>
                  <a:gd name="connsiteX0" fmla="*/ 69582 w 70707"/>
                  <a:gd name="connsiteY0" fmla="*/ 8088 h 43703"/>
                  <a:gd name="connsiteX1" fmla="*/ 63233 w 70707"/>
                  <a:gd name="connsiteY1" fmla="*/ 8088 h 43703"/>
                  <a:gd name="connsiteX2" fmla="*/ 70721 w 70707"/>
                  <a:gd name="connsiteY2" fmla="*/ 22162 h 43703"/>
                  <a:gd name="connsiteX3" fmla="*/ 67408 w 70707"/>
                  <a:gd name="connsiteY3" fmla="*/ 33269 h 43703"/>
                  <a:gd name="connsiteX4" fmla="*/ 58126 w 70707"/>
                  <a:gd name="connsiteY4" fmla="*/ 41099 h 43703"/>
                  <a:gd name="connsiteX5" fmla="*/ 44426 w 70707"/>
                  <a:gd name="connsiteY5" fmla="*/ 43859 h 43703"/>
                  <a:gd name="connsiteX6" fmla="*/ 30760 w 70707"/>
                  <a:gd name="connsiteY6" fmla="*/ 41341 h 43703"/>
                  <a:gd name="connsiteX7" fmla="*/ 21340 w 70707"/>
                  <a:gd name="connsiteY7" fmla="*/ 33787 h 43703"/>
                  <a:gd name="connsiteX8" fmla="*/ 18061 w 70707"/>
                  <a:gd name="connsiteY8" fmla="*/ 22542 h 43703"/>
                  <a:gd name="connsiteX9" fmla="*/ 19994 w 70707"/>
                  <a:gd name="connsiteY9" fmla="*/ 14435 h 43703"/>
                  <a:gd name="connsiteX10" fmla="*/ 24997 w 70707"/>
                  <a:gd name="connsiteY10" fmla="*/ 8675 h 43703"/>
                  <a:gd name="connsiteX11" fmla="*/ 13 w 70707"/>
                  <a:gd name="connsiteY11" fmla="*/ 8640 h 43703"/>
                  <a:gd name="connsiteX12" fmla="*/ 13 w 70707"/>
                  <a:gd name="connsiteY12" fmla="*/ 155 h 43703"/>
                  <a:gd name="connsiteX13" fmla="*/ 69582 w 70707"/>
                  <a:gd name="connsiteY13" fmla="*/ 155 h 43703"/>
                  <a:gd name="connsiteX14" fmla="*/ 44426 w 70707"/>
                  <a:gd name="connsiteY14" fmla="*/ 35063 h 43703"/>
                  <a:gd name="connsiteX15" fmla="*/ 58919 w 70707"/>
                  <a:gd name="connsiteY15" fmla="*/ 30993 h 43703"/>
                  <a:gd name="connsiteX16" fmla="*/ 63716 w 70707"/>
                  <a:gd name="connsiteY16" fmla="*/ 21369 h 43703"/>
                  <a:gd name="connsiteX17" fmla="*/ 59126 w 70707"/>
                  <a:gd name="connsiteY17" fmla="*/ 11883 h 43703"/>
                  <a:gd name="connsiteX18" fmla="*/ 45150 w 70707"/>
                  <a:gd name="connsiteY18" fmla="*/ 7950 h 43703"/>
                  <a:gd name="connsiteX19" fmla="*/ 29967 w 70707"/>
                  <a:gd name="connsiteY19" fmla="*/ 11952 h 43703"/>
                  <a:gd name="connsiteX20" fmla="*/ 25136 w 70707"/>
                  <a:gd name="connsiteY20" fmla="*/ 21748 h 43703"/>
                  <a:gd name="connsiteX21" fmla="*/ 29794 w 70707"/>
                  <a:gd name="connsiteY21" fmla="*/ 31269 h 43703"/>
                  <a:gd name="connsiteX22" fmla="*/ 44426 w 70707"/>
                  <a:gd name="connsiteY22" fmla="*/ 35063 h 43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0707" h="43703">
                    <a:moveTo>
                      <a:pt x="69582" y="8088"/>
                    </a:moveTo>
                    <a:lnTo>
                      <a:pt x="63233" y="8088"/>
                    </a:lnTo>
                    <a:cubicBezTo>
                      <a:pt x="68237" y="11331"/>
                      <a:pt x="70721" y="16022"/>
                      <a:pt x="70721" y="22162"/>
                    </a:cubicBezTo>
                    <a:cubicBezTo>
                      <a:pt x="70721" y="26232"/>
                      <a:pt x="69617" y="29923"/>
                      <a:pt x="67408" y="33269"/>
                    </a:cubicBezTo>
                    <a:cubicBezTo>
                      <a:pt x="65200" y="36650"/>
                      <a:pt x="62129" y="39271"/>
                      <a:pt x="58126" y="41099"/>
                    </a:cubicBezTo>
                    <a:cubicBezTo>
                      <a:pt x="54192" y="42962"/>
                      <a:pt x="49602" y="43859"/>
                      <a:pt x="44426" y="43859"/>
                    </a:cubicBezTo>
                    <a:cubicBezTo>
                      <a:pt x="39422" y="43859"/>
                      <a:pt x="34867" y="43031"/>
                      <a:pt x="30760" y="41341"/>
                    </a:cubicBezTo>
                    <a:cubicBezTo>
                      <a:pt x="26654" y="39685"/>
                      <a:pt x="23514" y="37167"/>
                      <a:pt x="21340" y="33787"/>
                    </a:cubicBezTo>
                    <a:cubicBezTo>
                      <a:pt x="19166" y="30441"/>
                      <a:pt x="18096" y="26681"/>
                      <a:pt x="18061" y="22542"/>
                    </a:cubicBezTo>
                    <a:cubicBezTo>
                      <a:pt x="18096" y="19506"/>
                      <a:pt x="18717" y="16815"/>
                      <a:pt x="19994" y="14435"/>
                    </a:cubicBezTo>
                    <a:cubicBezTo>
                      <a:pt x="21271" y="12090"/>
                      <a:pt x="22962" y="10158"/>
                      <a:pt x="24997" y="8675"/>
                    </a:cubicBezTo>
                    <a:lnTo>
                      <a:pt x="13" y="8640"/>
                    </a:lnTo>
                    <a:lnTo>
                      <a:pt x="13" y="155"/>
                    </a:lnTo>
                    <a:lnTo>
                      <a:pt x="69582" y="155"/>
                    </a:lnTo>
                    <a:close/>
                    <a:moveTo>
                      <a:pt x="44426" y="35063"/>
                    </a:moveTo>
                    <a:cubicBezTo>
                      <a:pt x="50913" y="35063"/>
                      <a:pt x="55744" y="33718"/>
                      <a:pt x="58919" y="30993"/>
                    </a:cubicBezTo>
                    <a:cubicBezTo>
                      <a:pt x="62129" y="28302"/>
                      <a:pt x="63750" y="25094"/>
                      <a:pt x="63716" y="21369"/>
                    </a:cubicBezTo>
                    <a:cubicBezTo>
                      <a:pt x="63750" y="17678"/>
                      <a:pt x="62198" y="14504"/>
                      <a:pt x="59126" y="11883"/>
                    </a:cubicBezTo>
                    <a:cubicBezTo>
                      <a:pt x="56090" y="9261"/>
                      <a:pt x="51431" y="7950"/>
                      <a:pt x="45150" y="7950"/>
                    </a:cubicBezTo>
                    <a:cubicBezTo>
                      <a:pt x="38249" y="7950"/>
                      <a:pt x="33210" y="9296"/>
                      <a:pt x="29967" y="11952"/>
                    </a:cubicBezTo>
                    <a:cubicBezTo>
                      <a:pt x="26792" y="14608"/>
                      <a:pt x="25170" y="17885"/>
                      <a:pt x="25136" y="21748"/>
                    </a:cubicBezTo>
                    <a:cubicBezTo>
                      <a:pt x="25170" y="25577"/>
                      <a:pt x="26723" y="28750"/>
                      <a:pt x="29794" y="31269"/>
                    </a:cubicBezTo>
                    <a:cubicBezTo>
                      <a:pt x="32900" y="33821"/>
                      <a:pt x="37766" y="35063"/>
                      <a:pt x="44426" y="350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416CE086-05EC-FF9C-1F3F-A85F5C3D75AA}"/>
                </a:ext>
              </a:extLst>
            </p:cNvPr>
            <p:cNvSpPr/>
            <p:nvPr/>
          </p:nvSpPr>
          <p:spPr>
            <a:xfrm>
              <a:off x="4966034" y="2967713"/>
              <a:ext cx="920688" cy="854861"/>
            </a:xfrm>
            <a:custGeom>
              <a:avLst/>
              <a:gdLst>
                <a:gd name="connsiteX0" fmla="*/ 0 w 920688"/>
                <a:gd name="connsiteY0" fmla="*/ 854861 h 854861"/>
                <a:gd name="connsiteX1" fmla="*/ 920688 w 920688"/>
                <a:gd name="connsiteY1" fmla="*/ 854861 h 854861"/>
                <a:gd name="connsiteX2" fmla="*/ 920688 w 920688"/>
                <a:gd name="connsiteY2" fmla="*/ 0 h 854861"/>
                <a:gd name="connsiteX3" fmla="*/ 0 w 920688"/>
                <a:gd name="connsiteY3" fmla="*/ 0 h 854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688" h="854861">
                  <a:moveTo>
                    <a:pt x="0" y="854861"/>
                  </a:moveTo>
                  <a:lnTo>
                    <a:pt x="920688" y="854861"/>
                  </a:lnTo>
                  <a:lnTo>
                    <a:pt x="9206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9" name="Graphic 2">
              <a:extLst>
                <a:ext uri="{FF2B5EF4-FFF2-40B4-BE49-F238E27FC236}">
                  <a16:creationId xmlns:a16="http://schemas.microsoft.com/office/drawing/2014/main" id="{EBFA9DDA-8E2C-9D95-EDE3-F1AD048F61D7}"/>
                </a:ext>
              </a:extLst>
            </p:cNvPr>
            <p:cNvGrpSpPr/>
            <p:nvPr/>
          </p:nvGrpSpPr>
          <p:grpSpPr>
            <a:xfrm>
              <a:off x="5016723" y="3031010"/>
              <a:ext cx="209717" cy="89995"/>
              <a:chOff x="5016723" y="3031010"/>
              <a:chExt cx="209717" cy="89995"/>
            </a:xfrm>
            <a:solidFill>
              <a:srgbClr val="000000"/>
            </a:solidFill>
          </p:grpSpPr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EF129C7B-A7CC-E01C-B3B0-1F5520A23BAC}"/>
                  </a:ext>
                </a:extLst>
              </p:cNvPr>
              <p:cNvSpPr/>
              <p:nvPr/>
            </p:nvSpPr>
            <p:spPr>
              <a:xfrm>
                <a:off x="5016723" y="3031010"/>
                <a:ext cx="55144" cy="69540"/>
              </a:xfrm>
              <a:custGeom>
                <a:avLst/>
                <a:gdLst>
                  <a:gd name="connsiteX0" fmla="*/ 23408 w 55144"/>
                  <a:gd name="connsiteY0" fmla="*/ 69728 h 69540"/>
                  <a:gd name="connsiteX1" fmla="*/ 23408 w 55144"/>
                  <a:gd name="connsiteY1" fmla="*/ 8397 h 69540"/>
                  <a:gd name="connsiteX2" fmla="*/ 495 w 55144"/>
                  <a:gd name="connsiteY2" fmla="*/ 8397 h 69540"/>
                  <a:gd name="connsiteX3" fmla="*/ 495 w 55144"/>
                  <a:gd name="connsiteY3" fmla="*/ 188 h 69540"/>
                  <a:gd name="connsiteX4" fmla="*/ 55639 w 55144"/>
                  <a:gd name="connsiteY4" fmla="*/ 188 h 69540"/>
                  <a:gd name="connsiteX5" fmla="*/ 55639 w 55144"/>
                  <a:gd name="connsiteY5" fmla="*/ 8397 h 69540"/>
                  <a:gd name="connsiteX6" fmla="*/ 32622 w 55144"/>
                  <a:gd name="connsiteY6" fmla="*/ 8397 h 69540"/>
                  <a:gd name="connsiteX7" fmla="*/ 32622 w 55144"/>
                  <a:gd name="connsiteY7" fmla="*/ 69728 h 6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44" h="69540">
                    <a:moveTo>
                      <a:pt x="23408" y="69728"/>
                    </a:moveTo>
                    <a:lnTo>
                      <a:pt x="23408" y="8397"/>
                    </a:lnTo>
                    <a:lnTo>
                      <a:pt x="495" y="8397"/>
                    </a:lnTo>
                    <a:lnTo>
                      <a:pt x="495" y="188"/>
                    </a:lnTo>
                    <a:lnTo>
                      <a:pt x="55639" y="188"/>
                    </a:lnTo>
                    <a:lnTo>
                      <a:pt x="55639" y="8397"/>
                    </a:lnTo>
                    <a:lnTo>
                      <a:pt x="32622" y="8397"/>
                    </a:lnTo>
                    <a:lnTo>
                      <a:pt x="32622" y="69728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E55E766-E0F5-A7FE-A6A3-4F75B07D400E}"/>
                  </a:ext>
                </a:extLst>
              </p:cNvPr>
              <p:cNvSpPr/>
              <p:nvPr/>
            </p:nvSpPr>
            <p:spPr>
              <a:xfrm>
                <a:off x="5075355" y="3050189"/>
                <a:ext cx="46172" cy="70816"/>
              </a:xfrm>
              <a:custGeom>
                <a:avLst/>
                <a:gdLst>
                  <a:gd name="connsiteX0" fmla="*/ 4988 w 46172"/>
                  <a:gd name="connsiteY0" fmla="*/ 69935 h 70816"/>
                  <a:gd name="connsiteX1" fmla="*/ 4021 w 46172"/>
                  <a:gd name="connsiteY1" fmla="*/ 61932 h 70816"/>
                  <a:gd name="connsiteX2" fmla="*/ 8922 w 46172"/>
                  <a:gd name="connsiteY2" fmla="*/ 62691 h 70816"/>
                  <a:gd name="connsiteX3" fmla="*/ 13442 w 46172"/>
                  <a:gd name="connsiteY3" fmla="*/ 61725 h 70816"/>
                  <a:gd name="connsiteX4" fmla="*/ 16272 w 46172"/>
                  <a:gd name="connsiteY4" fmla="*/ 59104 h 70816"/>
                  <a:gd name="connsiteX5" fmla="*/ 18894 w 46172"/>
                  <a:gd name="connsiteY5" fmla="*/ 52722 h 70816"/>
                  <a:gd name="connsiteX6" fmla="*/ 19654 w 46172"/>
                  <a:gd name="connsiteY6" fmla="*/ 50653 h 70816"/>
                  <a:gd name="connsiteX7" fmla="*/ 502 w 46172"/>
                  <a:gd name="connsiteY7" fmla="*/ 188 h 70816"/>
                  <a:gd name="connsiteX8" fmla="*/ 9715 w 46172"/>
                  <a:gd name="connsiteY8" fmla="*/ 188 h 70816"/>
                  <a:gd name="connsiteX9" fmla="*/ 20206 w 46172"/>
                  <a:gd name="connsiteY9" fmla="*/ 29335 h 70816"/>
                  <a:gd name="connsiteX10" fmla="*/ 23864 w 46172"/>
                  <a:gd name="connsiteY10" fmla="*/ 41029 h 70816"/>
                  <a:gd name="connsiteX11" fmla="*/ 27384 w 46172"/>
                  <a:gd name="connsiteY11" fmla="*/ 29542 h 70816"/>
                  <a:gd name="connsiteX12" fmla="*/ 38150 w 46172"/>
                  <a:gd name="connsiteY12" fmla="*/ 188 h 70816"/>
                  <a:gd name="connsiteX13" fmla="*/ 46674 w 46172"/>
                  <a:gd name="connsiteY13" fmla="*/ 188 h 70816"/>
                  <a:gd name="connsiteX14" fmla="*/ 27522 w 46172"/>
                  <a:gd name="connsiteY14" fmla="*/ 51411 h 70816"/>
                  <a:gd name="connsiteX15" fmla="*/ 22725 w 46172"/>
                  <a:gd name="connsiteY15" fmla="*/ 62829 h 70816"/>
                  <a:gd name="connsiteX16" fmla="*/ 17480 w 46172"/>
                  <a:gd name="connsiteY16" fmla="*/ 69003 h 70816"/>
                  <a:gd name="connsiteX17" fmla="*/ 10474 w 46172"/>
                  <a:gd name="connsiteY17" fmla="*/ 71004 h 70816"/>
                  <a:gd name="connsiteX18" fmla="*/ 4988 w 46172"/>
                  <a:gd name="connsiteY18" fmla="*/ 69935 h 70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6172" h="70816">
                    <a:moveTo>
                      <a:pt x="4988" y="69935"/>
                    </a:moveTo>
                    <a:lnTo>
                      <a:pt x="4021" y="61932"/>
                    </a:lnTo>
                    <a:cubicBezTo>
                      <a:pt x="5885" y="62415"/>
                      <a:pt x="7507" y="62656"/>
                      <a:pt x="8922" y="62691"/>
                    </a:cubicBezTo>
                    <a:cubicBezTo>
                      <a:pt x="10785" y="62656"/>
                      <a:pt x="12303" y="62346"/>
                      <a:pt x="13442" y="61725"/>
                    </a:cubicBezTo>
                    <a:cubicBezTo>
                      <a:pt x="14581" y="61104"/>
                      <a:pt x="15513" y="60207"/>
                      <a:pt x="16272" y="59104"/>
                    </a:cubicBezTo>
                    <a:cubicBezTo>
                      <a:pt x="16789" y="58207"/>
                      <a:pt x="17652" y="56103"/>
                      <a:pt x="18894" y="52722"/>
                    </a:cubicBezTo>
                    <a:cubicBezTo>
                      <a:pt x="18998" y="52239"/>
                      <a:pt x="19274" y="51549"/>
                      <a:pt x="19654" y="50653"/>
                    </a:cubicBezTo>
                    <a:lnTo>
                      <a:pt x="502" y="188"/>
                    </a:lnTo>
                    <a:lnTo>
                      <a:pt x="9715" y="188"/>
                    </a:lnTo>
                    <a:lnTo>
                      <a:pt x="20206" y="29335"/>
                    </a:lnTo>
                    <a:cubicBezTo>
                      <a:pt x="21552" y="33061"/>
                      <a:pt x="22759" y="36958"/>
                      <a:pt x="23864" y="41029"/>
                    </a:cubicBezTo>
                    <a:cubicBezTo>
                      <a:pt x="24795" y="37096"/>
                      <a:pt x="25969" y="33268"/>
                      <a:pt x="27384" y="29542"/>
                    </a:cubicBezTo>
                    <a:lnTo>
                      <a:pt x="38150" y="188"/>
                    </a:lnTo>
                    <a:lnTo>
                      <a:pt x="46674" y="188"/>
                    </a:lnTo>
                    <a:lnTo>
                      <a:pt x="27522" y="51411"/>
                    </a:lnTo>
                    <a:cubicBezTo>
                      <a:pt x="25451" y="56896"/>
                      <a:pt x="23829" y="60690"/>
                      <a:pt x="22725" y="62829"/>
                    </a:cubicBezTo>
                    <a:cubicBezTo>
                      <a:pt x="21172" y="65588"/>
                      <a:pt x="19447" y="67658"/>
                      <a:pt x="17480" y="69003"/>
                    </a:cubicBezTo>
                    <a:cubicBezTo>
                      <a:pt x="15513" y="70314"/>
                      <a:pt x="13166" y="70970"/>
                      <a:pt x="10474" y="71004"/>
                    </a:cubicBezTo>
                    <a:cubicBezTo>
                      <a:pt x="8818" y="70970"/>
                      <a:pt x="6989" y="70625"/>
                      <a:pt x="4988" y="699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D7DCB1B9-430E-FAD2-10AE-D5BAC66C9DE2}"/>
                  </a:ext>
                </a:extLst>
              </p:cNvPr>
              <p:cNvSpPr/>
              <p:nvPr/>
            </p:nvSpPr>
            <p:spPr>
              <a:xfrm>
                <a:off x="5128809" y="3049050"/>
                <a:ext cx="43722" cy="70816"/>
              </a:xfrm>
              <a:custGeom>
                <a:avLst/>
                <a:gdLst>
                  <a:gd name="connsiteX0" fmla="*/ 507 w 43722"/>
                  <a:gd name="connsiteY0" fmla="*/ 71004 h 70816"/>
                  <a:gd name="connsiteX1" fmla="*/ 507 w 43722"/>
                  <a:gd name="connsiteY1" fmla="*/ 1326 h 70816"/>
                  <a:gd name="connsiteX2" fmla="*/ 8271 w 43722"/>
                  <a:gd name="connsiteY2" fmla="*/ 1326 h 70816"/>
                  <a:gd name="connsiteX3" fmla="*/ 8271 w 43722"/>
                  <a:gd name="connsiteY3" fmla="*/ 7880 h 70816"/>
                  <a:gd name="connsiteX4" fmla="*/ 14483 w 43722"/>
                  <a:gd name="connsiteY4" fmla="*/ 2119 h 70816"/>
                  <a:gd name="connsiteX5" fmla="*/ 22903 w 43722"/>
                  <a:gd name="connsiteY5" fmla="*/ 188 h 70816"/>
                  <a:gd name="connsiteX6" fmla="*/ 34291 w 43722"/>
                  <a:gd name="connsiteY6" fmla="*/ 3499 h 70816"/>
                  <a:gd name="connsiteX7" fmla="*/ 41710 w 43722"/>
                  <a:gd name="connsiteY7" fmla="*/ 12882 h 70816"/>
                  <a:gd name="connsiteX8" fmla="*/ 44229 w 43722"/>
                  <a:gd name="connsiteY8" fmla="*/ 26127 h 70816"/>
                  <a:gd name="connsiteX9" fmla="*/ 41434 w 43722"/>
                  <a:gd name="connsiteY9" fmla="*/ 40063 h 70816"/>
                  <a:gd name="connsiteX10" fmla="*/ 33394 w 43722"/>
                  <a:gd name="connsiteY10" fmla="*/ 49549 h 70816"/>
                  <a:gd name="connsiteX11" fmla="*/ 22282 w 43722"/>
                  <a:gd name="connsiteY11" fmla="*/ 52826 h 70816"/>
                  <a:gd name="connsiteX12" fmla="*/ 14586 w 43722"/>
                  <a:gd name="connsiteY12" fmla="*/ 51032 h 70816"/>
                  <a:gd name="connsiteX13" fmla="*/ 9031 w 43722"/>
                  <a:gd name="connsiteY13" fmla="*/ 46479 h 70816"/>
                  <a:gd name="connsiteX14" fmla="*/ 9031 w 43722"/>
                  <a:gd name="connsiteY14" fmla="*/ 71004 h 70816"/>
                  <a:gd name="connsiteX15" fmla="*/ 8237 w 43722"/>
                  <a:gd name="connsiteY15" fmla="*/ 26783 h 70816"/>
                  <a:gd name="connsiteX16" fmla="*/ 12171 w 43722"/>
                  <a:gd name="connsiteY16" fmla="*/ 41167 h 70816"/>
                  <a:gd name="connsiteX17" fmla="*/ 21695 w 43722"/>
                  <a:gd name="connsiteY17" fmla="*/ 45823 h 70816"/>
                  <a:gd name="connsiteX18" fmla="*/ 31427 w 43722"/>
                  <a:gd name="connsiteY18" fmla="*/ 40994 h 70816"/>
                  <a:gd name="connsiteX19" fmla="*/ 35499 w 43722"/>
                  <a:gd name="connsiteY19" fmla="*/ 26093 h 70816"/>
                  <a:gd name="connsiteX20" fmla="*/ 31530 w 43722"/>
                  <a:gd name="connsiteY20" fmla="*/ 11674 h 70816"/>
                  <a:gd name="connsiteX21" fmla="*/ 22075 w 43722"/>
                  <a:gd name="connsiteY21" fmla="*/ 6880 h 70816"/>
                  <a:gd name="connsiteX22" fmla="*/ 12412 w 43722"/>
                  <a:gd name="connsiteY22" fmla="*/ 11985 h 70816"/>
                  <a:gd name="connsiteX23" fmla="*/ 8237 w 43722"/>
                  <a:gd name="connsiteY23" fmla="*/ 26783 h 70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43722" h="70816">
                    <a:moveTo>
                      <a:pt x="507" y="71004"/>
                    </a:moveTo>
                    <a:lnTo>
                      <a:pt x="507" y="1326"/>
                    </a:lnTo>
                    <a:lnTo>
                      <a:pt x="8271" y="1326"/>
                    </a:lnTo>
                    <a:lnTo>
                      <a:pt x="8271" y="7880"/>
                    </a:lnTo>
                    <a:cubicBezTo>
                      <a:pt x="10100" y="5327"/>
                      <a:pt x="12171" y="3396"/>
                      <a:pt x="14483" y="2119"/>
                    </a:cubicBezTo>
                    <a:cubicBezTo>
                      <a:pt x="16795" y="843"/>
                      <a:pt x="19590" y="222"/>
                      <a:pt x="22903" y="188"/>
                    </a:cubicBezTo>
                    <a:cubicBezTo>
                      <a:pt x="27182" y="222"/>
                      <a:pt x="30978" y="1326"/>
                      <a:pt x="34291" y="3499"/>
                    </a:cubicBezTo>
                    <a:cubicBezTo>
                      <a:pt x="37569" y="5741"/>
                      <a:pt x="40054" y="8846"/>
                      <a:pt x="41710" y="12882"/>
                    </a:cubicBezTo>
                    <a:cubicBezTo>
                      <a:pt x="43366" y="16917"/>
                      <a:pt x="44195" y="21333"/>
                      <a:pt x="44229" y="26127"/>
                    </a:cubicBezTo>
                    <a:cubicBezTo>
                      <a:pt x="44195" y="31301"/>
                      <a:pt x="43263" y="35958"/>
                      <a:pt x="41434" y="40063"/>
                    </a:cubicBezTo>
                    <a:cubicBezTo>
                      <a:pt x="39571" y="44202"/>
                      <a:pt x="36879" y="47376"/>
                      <a:pt x="33394" y="49549"/>
                    </a:cubicBezTo>
                    <a:cubicBezTo>
                      <a:pt x="29839" y="51756"/>
                      <a:pt x="26147" y="52826"/>
                      <a:pt x="22282" y="52826"/>
                    </a:cubicBezTo>
                    <a:cubicBezTo>
                      <a:pt x="19418" y="52826"/>
                      <a:pt x="16864" y="52239"/>
                      <a:pt x="14586" y="51032"/>
                    </a:cubicBezTo>
                    <a:cubicBezTo>
                      <a:pt x="12309" y="49825"/>
                      <a:pt x="10445" y="48307"/>
                      <a:pt x="9031" y="46479"/>
                    </a:cubicBezTo>
                    <a:lnTo>
                      <a:pt x="9031" y="71004"/>
                    </a:lnTo>
                    <a:close/>
                    <a:moveTo>
                      <a:pt x="8237" y="26783"/>
                    </a:moveTo>
                    <a:cubicBezTo>
                      <a:pt x="8202" y="33302"/>
                      <a:pt x="9514" y="38097"/>
                      <a:pt x="12171" y="41167"/>
                    </a:cubicBezTo>
                    <a:cubicBezTo>
                      <a:pt x="14759" y="44306"/>
                      <a:pt x="17934" y="45858"/>
                      <a:pt x="21695" y="45823"/>
                    </a:cubicBezTo>
                    <a:cubicBezTo>
                      <a:pt x="25457" y="45858"/>
                      <a:pt x="28700" y="44237"/>
                      <a:pt x="31427" y="40994"/>
                    </a:cubicBezTo>
                    <a:cubicBezTo>
                      <a:pt x="34118" y="37786"/>
                      <a:pt x="35499" y="32819"/>
                      <a:pt x="35499" y="26093"/>
                    </a:cubicBezTo>
                    <a:cubicBezTo>
                      <a:pt x="35499" y="19677"/>
                      <a:pt x="34153" y="14882"/>
                      <a:pt x="31530" y="11674"/>
                    </a:cubicBezTo>
                    <a:cubicBezTo>
                      <a:pt x="28873" y="8501"/>
                      <a:pt x="25733" y="6880"/>
                      <a:pt x="22075" y="6880"/>
                    </a:cubicBezTo>
                    <a:cubicBezTo>
                      <a:pt x="18417" y="6880"/>
                      <a:pt x="15208" y="8604"/>
                      <a:pt x="12412" y="11985"/>
                    </a:cubicBezTo>
                    <a:cubicBezTo>
                      <a:pt x="9617" y="15400"/>
                      <a:pt x="8202" y="20332"/>
                      <a:pt x="8237" y="2678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4EE357C5-0E4B-0CC6-BD39-D7C88D967CA5}"/>
                  </a:ext>
                </a:extLst>
              </p:cNvPr>
              <p:cNvSpPr/>
              <p:nvPr/>
            </p:nvSpPr>
            <p:spPr>
              <a:xfrm>
                <a:off x="5179992" y="3049050"/>
                <a:ext cx="46448" cy="52637"/>
              </a:xfrm>
              <a:custGeom>
                <a:avLst/>
                <a:gdLst>
                  <a:gd name="connsiteX0" fmla="*/ 37852 w 46448"/>
                  <a:gd name="connsiteY0" fmla="*/ 35475 h 52637"/>
                  <a:gd name="connsiteX1" fmla="*/ 46686 w 46448"/>
                  <a:gd name="connsiteY1" fmla="*/ 36545 h 52637"/>
                  <a:gd name="connsiteX2" fmla="*/ 38921 w 46448"/>
                  <a:gd name="connsiteY2" fmla="*/ 48583 h 52637"/>
                  <a:gd name="connsiteX3" fmla="*/ 24531 w 46448"/>
                  <a:gd name="connsiteY3" fmla="*/ 52826 h 52637"/>
                  <a:gd name="connsiteX4" fmla="*/ 6967 w 46448"/>
                  <a:gd name="connsiteY4" fmla="*/ 46030 h 52637"/>
                  <a:gd name="connsiteX5" fmla="*/ 514 w 46448"/>
                  <a:gd name="connsiteY5" fmla="*/ 26921 h 52637"/>
                  <a:gd name="connsiteX6" fmla="*/ 7070 w 46448"/>
                  <a:gd name="connsiteY6" fmla="*/ 7225 h 52637"/>
                  <a:gd name="connsiteX7" fmla="*/ 24048 w 46448"/>
                  <a:gd name="connsiteY7" fmla="*/ 188 h 52637"/>
                  <a:gd name="connsiteX8" fmla="*/ 40543 w 46448"/>
                  <a:gd name="connsiteY8" fmla="*/ 7087 h 52637"/>
                  <a:gd name="connsiteX9" fmla="*/ 46962 w 46448"/>
                  <a:gd name="connsiteY9" fmla="*/ 26403 h 52637"/>
                  <a:gd name="connsiteX10" fmla="*/ 46927 w 46448"/>
                  <a:gd name="connsiteY10" fmla="*/ 28680 h 52637"/>
                  <a:gd name="connsiteX11" fmla="*/ 9348 w 46448"/>
                  <a:gd name="connsiteY11" fmla="*/ 28680 h 52637"/>
                  <a:gd name="connsiteX12" fmla="*/ 14041 w 46448"/>
                  <a:gd name="connsiteY12" fmla="*/ 41408 h 52637"/>
                  <a:gd name="connsiteX13" fmla="*/ 24566 w 46448"/>
                  <a:gd name="connsiteY13" fmla="*/ 45823 h 52637"/>
                  <a:gd name="connsiteX14" fmla="*/ 32572 w 46448"/>
                  <a:gd name="connsiteY14" fmla="*/ 43340 h 52637"/>
                  <a:gd name="connsiteX15" fmla="*/ 37852 w 46448"/>
                  <a:gd name="connsiteY15" fmla="*/ 35475 h 52637"/>
                  <a:gd name="connsiteX16" fmla="*/ 9831 w 46448"/>
                  <a:gd name="connsiteY16" fmla="*/ 21678 h 52637"/>
                  <a:gd name="connsiteX17" fmla="*/ 37955 w 46448"/>
                  <a:gd name="connsiteY17" fmla="*/ 21678 h 52637"/>
                  <a:gd name="connsiteX18" fmla="*/ 34711 w 46448"/>
                  <a:gd name="connsiteY18" fmla="*/ 12123 h 52637"/>
                  <a:gd name="connsiteX19" fmla="*/ 24152 w 46448"/>
                  <a:gd name="connsiteY19" fmla="*/ 7190 h 52637"/>
                  <a:gd name="connsiteX20" fmla="*/ 14248 w 46448"/>
                  <a:gd name="connsiteY20" fmla="*/ 11122 h 52637"/>
                  <a:gd name="connsiteX21" fmla="*/ 9831 w 46448"/>
                  <a:gd name="connsiteY21" fmla="*/ 21678 h 52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448" h="52637">
                    <a:moveTo>
                      <a:pt x="37852" y="35475"/>
                    </a:moveTo>
                    <a:lnTo>
                      <a:pt x="46686" y="36545"/>
                    </a:lnTo>
                    <a:cubicBezTo>
                      <a:pt x="45271" y="41753"/>
                      <a:pt x="42683" y="45754"/>
                      <a:pt x="38921" y="48583"/>
                    </a:cubicBezTo>
                    <a:cubicBezTo>
                      <a:pt x="35160" y="51411"/>
                      <a:pt x="30363" y="52826"/>
                      <a:pt x="24531" y="52826"/>
                    </a:cubicBezTo>
                    <a:cubicBezTo>
                      <a:pt x="17112" y="52826"/>
                      <a:pt x="11246" y="50584"/>
                      <a:pt x="6967" y="46030"/>
                    </a:cubicBezTo>
                    <a:cubicBezTo>
                      <a:pt x="2619" y="41512"/>
                      <a:pt x="479" y="35130"/>
                      <a:pt x="514" y="26921"/>
                    </a:cubicBezTo>
                    <a:cubicBezTo>
                      <a:pt x="479" y="18470"/>
                      <a:pt x="2653" y="11916"/>
                      <a:pt x="7070" y="7225"/>
                    </a:cubicBezTo>
                    <a:cubicBezTo>
                      <a:pt x="11418" y="2568"/>
                      <a:pt x="17078" y="222"/>
                      <a:pt x="24048" y="188"/>
                    </a:cubicBezTo>
                    <a:cubicBezTo>
                      <a:pt x="30743" y="222"/>
                      <a:pt x="36264" y="2499"/>
                      <a:pt x="40543" y="7087"/>
                    </a:cubicBezTo>
                    <a:cubicBezTo>
                      <a:pt x="44822" y="11674"/>
                      <a:pt x="46962" y="18125"/>
                      <a:pt x="46962" y="26403"/>
                    </a:cubicBezTo>
                    <a:cubicBezTo>
                      <a:pt x="46962" y="26921"/>
                      <a:pt x="46927" y="27680"/>
                      <a:pt x="46927" y="28680"/>
                    </a:cubicBezTo>
                    <a:lnTo>
                      <a:pt x="9348" y="28680"/>
                    </a:lnTo>
                    <a:cubicBezTo>
                      <a:pt x="9624" y="34233"/>
                      <a:pt x="11211" y="38476"/>
                      <a:pt x="14041" y="41408"/>
                    </a:cubicBezTo>
                    <a:cubicBezTo>
                      <a:pt x="16836" y="44375"/>
                      <a:pt x="20321" y="45858"/>
                      <a:pt x="24566" y="45823"/>
                    </a:cubicBezTo>
                    <a:cubicBezTo>
                      <a:pt x="27672" y="45858"/>
                      <a:pt x="30363" y="45030"/>
                      <a:pt x="32572" y="43340"/>
                    </a:cubicBezTo>
                    <a:cubicBezTo>
                      <a:pt x="34780" y="41719"/>
                      <a:pt x="36540" y="39097"/>
                      <a:pt x="37852" y="35475"/>
                    </a:cubicBezTo>
                    <a:close/>
                    <a:moveTo>
                      <a:pt x="9831" y="21678"/>
                    </a:moveTo>
                    <a:lnTo>
                      <a:pt x="37955" y="21678"/>
                    </a:lnTo>
                    <a:cubicBezTo>
                      <a:pt x="37576" y="17435"/>
                      <a:pt x="36471" y="14261"/>
                      <a:pt x="34711" y="12123"/>
                    </a:cubicBezTo>
                    <a:cubicBezTo>
                      <a:pt x="31951" y="8846"/>
                      <a:pt x="28431" y="7190"/>
                      <a:pt x="24152" y="7190"/>
                    </a:cubicBezTo>
                    <a:cubicBezTo>
                      <a:pt x="20183" y="7190"/>
                      <a:pt x="16905" y="8501"/>
                      <a:pt x="14248" y="11122"/>
                    </a:cubicBezTo>
                    <a:cubicBezTo>
                      <a:pt x="11556" y="13744"/>
                      <a:pt x="10072" y="17262"/>
                      <a:pt x="9831" y="216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524379A-AE51-F43B-C604-E5E8572D481D}"/>
                </a:ext>
              </a:extLst>
            </p:cNvPr>
            <p:cNvSpPr/>
            <p:nvPr/>
          </p:nvSpPr>
          <p:spPr>
            <a:xfrm>
              <a:off x="5020727" y="3170090"/>
              <a:ext cx="140136" cy="140077"/>
            </a:xfrm>
            <a:custGeom>
              <a:avLst/>
              <a:gdLst>
                <a:gd name="connsiteX0" fmla="*/ 0 w 140136"/>
                <a:gd name="connsiteY0" fmla="*/ 140078 h 140077"/>
                <a:gd name="connsiteX1" fmla="*/ 140136 w 140136"/>
                <a:gd name="connsiteY1" fmla="*/ 140078 h 140077"/>
                <a:gd name="connsiteX2" fmla="*/ 140136 w 140136"/>
                <a:gd name="connsiteY2" fmla="*/ 0 h 140077"/>
                <a:gd name="connsiteX3" fmla="*/ 0 w 140136"/>
                <a:gd name="connsiteY3" fmla="*/ 0 h 14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136" h="140077">
                  <a:moveTo>
                    <a:pt x="0" y="140078"/>
                  </a:moveTo>
                  <a:lnTo>
                    <a:pt x="140136" y="140078"/>
                  </a:lnTo>
                  <a:lnTo>
                    <a:pt x="1401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71A20DF-1F14-5962-9014-0B4E0B949720}"/>
                </a:ext>
              </a:extLst>
            </p:cNvPr>
            <p:cNvSpPr/>
            <p:nvPr/>
          </p:nvSpPr>
          <p:spPr>
            <a:xfrm>
              <a:off x="5020727" y="3322689"/>
              <a:ext cx="140136" cy="140077"/>
            </a:xfrm>
            <a:custGeom>
              <a:avLst/>
              <a:gdLst>
                <a:gd name="connsiteX0" fmla="*/ 0 w 140136"/>
                <a:gd name="connsiteY0" fmla="*/ 140078 h 140077"/>
                <a:gd name="connsiteX1" fmla="*/ 140136 w 140136"/>
                <a:gd name="connsiteY1" fmla="*/ 140078 h 140077"/>
                <a:gd name="connsiteX2" fmla="*/ 140136 w 140136"/>
                <a:gd name="connsiteY2" fmla="*/ 0 h 140077"/>
                <a:gd name="connsiteX3" fmla="*/ 0 w 140136"/>
                <a:gd name="connsiteY3" fmla="*/ 0 h 14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136" h="140077">
                  <a:moveTo>
                    <a:pt x="0" y="140078"/>
                  </a:moveTo>
                  <a:lnTo>
                    <a:pt x="140136" y="140078"/>
                  </a:lnTo>
                  <a:lnTo>
                    <a:pt x="1401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B963D6DF-964C-50E4-C081-C567368A1E43}"/>
                </a:ext>
              </a:extLst>
            </p:cNvPr>
            <p:cNvSpPr/>
            <p:nvPr/>
          </p:nvSpPr>
          <p:spPr>
            <a:xfrm>
              <a:off x="5020727" y="3475254"/>
              <a:ext cx="140136" cy="140086"/>
            </a:xfrm>
            <a:custGeom>
              <a:avLst/>
              <a:gdLst>
                <a:gd name="connsiteX0" fmla="*/ 0 w 140136"/>
                <a:gd name="connsiteY0" fmla="*/ 140087 h 140086"/>
                <a:gd name="connsiteX1" fmla="*/ 140136 w 140136"/>
                <a:gd name="connsiteY1" fmla="*/ 140087 h 140086"/>
                <a:gd name="connsiteX2" fmla="*/ 140136 w 140136"/>
                <a:gd name="connsiteY2" fmla="*/ 0 h 140086"/>
                <a:gd name="connsiteX3" fmla="*/ 0 w 140136"/>
                <a:gd name="connsiteY3" fmla="*/ 0 h 14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136" h="140086">
                  <a:moveTo>
                    <a:pt x="0" y="140087"/>
                  </a:moveTo>
                  <a:lnTo>
                    <a:pt x="140136" y="140087"/>
                  </a:lnTo>
                  <a:lnTo>
                    <a:pt x="1401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A2ECC133-82EB-28C2-F112-94CA864DD46D}"/>
                </a:ext>
              </a:extLst>
            </p:cNvPr>
            <p:cNvSpPr/>
            <p:nvPr/>
          </p:nvSpPr>
          <p:spPr>
            <a:xfrm>
              <a:off x="5020727" y="3627862"/>
              <a:ext cx="140136" cy="140077"/>
            </a:xfrm>
            <a:custGeom>
              <a:avLst/>
              <a:gdLst>
                <a:gd name="connsiteX0" fmla="*/ 0 w 140136"/>
                <a:gd name="connsiteY0" fmla="*/ 140078 h 140077"/>
                <a:gd name="connsiteX1" fmla="*/ 140136 w 140136"/>
                <a:gd name="connsiteY1" fmla="*/ 140078 h 140077"/>
                <a:gd name="connsiteX2" fmla="*/ 140136 w 140136"/>
                <a:gd name="connsiteY2" fmla="*/ 0 h 140077"/>
                <a:gd name="connsiteX3" fmla="*/ 0 w 140136"/>
                <a:gd name="connsiteY3" fmla="*/ 0 h 14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136" h="140077">
                  <a:moveTo>
                    <a:pt x="0" y="140078"/>
                  </a:moveTo>
                  <a:lnTo>
                    <a:pt x="140136" y="140078"/>
                  </a:lnTo>
                  <a:lnTo>
                    <a:pt x="1401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8" name="Graphic 2">
              <a:extLst>
                <a:ext uri="{FF2B5EF4-FFF2-40B4-BE49-F238E27FC236}">
                  <a16:creationId xmlns:a16="http://schemas.microsoft.com/office/drawing/2014/main" id="{0D517257-3A35-E753-4BB3-75D1A7E9BC97}"/>
                </a:ext>
              </a:extLst>
            </p:cNvPr>
            <p:cNvGrpSpPr/>
            <p:nvPr/>
          </p:nvGrpSpPr>
          <p:grpSpPr>
            <a:xfrm>
              <a:off x="5221223" y="3212310"/>
              <a:ext cx="489709" cy="71989"/>
              <a:chOff x="5221223" y="3212310"/>
              <a:chExt cx="489709" cy="71989"/>
            </a:xfrm>
            <a:solidFill>
              <a:srgbClr val="000000"/>
            </a:solidFill>
          </p:grpSpPr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5671B0B9-D7D6-5207-90B2-61EAF5DB6565}"/>
                  </a:ext>
                </a:extLst>
              </p:cNvPr>
              <p:cNvSpPr/>
              <p:nvPr/>
            </p:nvSpPr>
            <p:spPr>
              <a:xfrm>
                <a:off x="5221223" y="3212310"/>
                <a:ext cx="34784" cy="55638"/>
              </a:xfrm>
              <a:custGeom>
                <a:avLst/>
                <a:gdLst>
                  <a:gd name="connsiteX0" fmla="*/ 518 w 34784"/>
                  <a:gd name="connsiteY0" fmla="*/ 55846 h 55638"/>
                  <a:gd name="connsiteX1" fmla="*/ 518 w 34784"/>
                  <a:gd name="connsiteY1" fmla="*/ 207 h 55638"/>
                  <a:gd name="connsiteX2" fmla="*/ 7868 w 34784"/>
                  <a:gd name="connsiteY2" fmla="*/ 207 h 55638"/>
                  <a:gd name="connsiteX3" fmla="*/ 7868 w 34784"/>
                  <a:gd name="connsiteY3" fmla="*/ 49292 h 55638"/>
                  <a:gd name="connsiteX4" fmla="*/ 35302 w 34784"/>
                  <a:gd name="connsiteY4" fmla="*/ 49292 h 55638"/>
                  <a:gd name="connsiteX5" fmla="*/ 35302 w 34784"/>
                  <a:gd name="connsiteY5" fmla="*/ 55846 h 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784" h="55638">
                    <a:moveTo>
                      <a:pt x="518" y="55846"/>
                    </a:moveTo>
                    <a:lnTo>
                      <a:pt x="518" y="207"/>
                    </a:lnTo>
                    <a:lnTo>
                      <a:pt x="7868" y="207"/>
                    </a:lnTo>
                    <a:lnTo>
                      <a:pt x="7868" y="49292"/>
                    </a:lnTo>
                    <a:lnTo>
                      <a:pt x="35302" y="49292"/>
                    </a:lnTo>
                    <a:lnTo>
                      <a:pt x="35302" y="55846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43DEA46E-F84C-D51B-B691-1B7084CBB0DA}"/>
                  </a:ext>
                </a:extLst>
              </p:cNvPr>
              <p:cNvSpPr/>
              <p:nvPr/>
            </p:nvSpPr>
            <p:spPr>
              <a:xfrm>
                <a:off x="5260005" y="3227660"/>
                <a:ext cx="36958" cy="56639"/>
              </a:xfrm>
              <a:custGeom>
                <a:avLst/>
                <a:gdLst>
                  <a:gd name="connsiteX0" fmla="*/ 4111 w 36958"/>
                  <a:gd name="connsiteY0" fmla="*/ 56018 h 56639"/>
                  <a:gd name="connsiteX1" fmla="*/ 3352 w 36958"/>
                  <a:gd name="connsiteY1" fmla="*/ 49602 h 56639"/>
                  <a:gd name="connsiteX2" fmla="*/ 7252 w 36958"/>
                  <a:gd name="connsiteY2" fmla="*/ 50223 h 56639"/>
                  <a:gd name="connsiteX3" fmla="*/ 10875 w 36958"/>
                  <a:gd name="connsiteY3" fmla="*/ 49464 h 56639"/>
                  <a:gd name="connsiteX4" fmla="*/ 13153 w 36958"/>
                  <a:gd name="connsiteY4" fmla="*/ 47326 h 56639"/>
                  <a:gd name="connsiteX5" fmla="*/ 15223 w 36958"/>
                  <a:gd name="connsiteY5" fmla="*/ 42255 h 56639"/>
                  <a:gd name="connsiteX6" fmla="*/ 15844 w 36958"/>
                  <a:gd name="connsiteY6" fmla="*/ 40565 h 56639"/>
                  <a:gd name="connsiteX7" fmla="*/ 522 w 36958"/>
                  <a:gd name="connsiteY7" fmla="*/ 207 h 56639"/>
                  <a:gd name="connsiteX8" fmla="*/ 7907 w 36958"/>
                  <a:gd name="connsiteY8" fmla="*/ 207 h 56639"/>
                  <a:gd name="connsiteX9" fmla="*/ 16293 w 36958"/>
                  <a:gd name="connsiteY9" fmla="*/ 23525 h 56639"/>
                  <a:gd name="connsiteX10" fmla="*/ 19226 w 36958"/>
                  <a:gd name="connsiteY10" fmla="*/ 32873 h 56639"/>
                  <a:gd name="connsiteX11" fmla="*/ 22021 w 36958"/>
                  <a:gd name="connsiteY11" fmla="*/ 23697 h 56639"/>
                  <a:gd name="connsiteX12" fmla="*/ 30648 w 36958"/>
                  <a:gd name="connsiteY12" fmla="*/ 207 h 56639"/>
                  <a:gd name="connsiteX13" fmla="*/ 37481 w 36958"/>
                  <a:gd name="connsiteY13" fmla="*/ 207 h 56639"/>
                  <a:gd name="connsiteX14" fmla="*/ 22125 w 36958"/>
                  <a:gd name="connsiteY14" fmla="*/ 41186 h 56639"/>
                  <a:gd name="connsiteX15" fmla="*/ 18294 w 36958"/>
                  <a:gd name="connsiteY15" fmla="*/ 50327 h 56639"/>
                  <a:gd name="connsiteX16" fmla="*/ 14119 w 36958"/>
                  <a:gd name="connsiteY16" fmla="*/ 55259 h 56639"/>
                  <a:gd name="connsiteX17" fmla="*/ 8494 w 36958"/>
                  <a:gd name="connsiteY17" fmla="*/ 56846 h 56639"/>
                  <a:gd name="connsiteX18" fmla="*/ 4111 w 36958"/>
                  <a:gd name="connsiteY18" fmla="*/ 56018 h 56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6958" h="56639">
                    <a:moveTo>
                      <a:pt x="4111" y="56018"/>
                    </a:moveTo>
                    <a:lnTo>
                      <a:pt x="3352" y="49602"/>
                    </a:lnTo>
                    <a:cubicBezTo>
                      <a:pt x="4836" y="50016"/>
                      <a:pt x="6147" y="50223"/>
                      <a:pt x="7252" y="50223"/>
                    </a:cubicBezTo>
                    <a:cubicBezTo>
                      <a:pt x="8770" y="50223"/>
                      <a:pt x="9978" y="49947"/>
                      <a:pt x="10875" y="49464"/>
                    </a:cubicBezTo>
                    <a:cubicBezTo>
                      <a:pt x="11772" y="48912"/>
                      <a:pt x="12531" y="48222"/>
                      <a:pt x="13153" y="47326"/>
                    </a:cubicBezTo>
                    <a:cubicBezTo>
                      <a:pt x="13567" y="46636"/>
                      <a:pt x="14257" y="44946"/>
                      <a:pt x="15223" y="42255"/>
                    </a:cubicBezTo>
                    <a:cubicBezTo>
                      <a:pt x="15361" y="41841"/>
                      <a:pt x="15568" y="41255"/>
                      <a:pt x="15844" y="40565"/>
                    </a:cubicBezTo>
                    <a:lnTo>
                      <a:pt x="522" y="207"/>
                    </a:lnTo>
                    <a:lnTo>
                      <a:pt x="7907" y="207"/>
                    </a:lnTo>
                    <a:lnTo>
                      <a:pt x="16293" y="23525"/>
                    </a:lnTo>
                    <a:cubicBezTo>
                      <a:pt x="17363" y="26491"/>
                      <a:pt x="18329" y="29630"/>
                      <a:pt x="19226" y="32873"/>
                    </a:cubicBezTo>
                    <a:cubicBezTo>
                      <a:pt x="19985" y="29768"/>
                      <a:pt x="20917" y="26698"/>
                      <a:pt x="22021" y="23697"/>
                    </a:cubicBezTo>
                    <a:lnTo>
                      <a:pt x="30648" y="207"/>
                    </a:lnTo>
                    <a:lnTo>
                      <a:pt x="37481" y="207"/>
                    </a:lnTo>
                    <a:lnTo>
                      <a:pt x="22125" y="41186"/>
                    </a:lnTo>
                    <a:cubicBezTo>
                      <a:pt x="20468" y="45566"/>
                      <a:pt x="19192" y="48636"/>
                      <a:pt x="18294" y="50327"/>
                    </a:cubicBezTo>
                    <a:cubicBezTo>
                      <a:pt x="17052" y="52569"/>
                      <a:pt x="15672" y="54190"/>
                      <a:pt x="14119" y="55259"/>
                    </a:cubicBezTo>
                    <a:cubicBezTo>
                      <a:pt x="12531" y="56294"/>
                      <a:pt x="10668" y="56846"/>
                      <a:pt x="8494" y="56846"/>
                    </a:cubicBezTo>
                    <a:cubicBezTo>
                      <a:pt x="7183" y="56846"/>
                      <a:pt x="5699" y="56570"/>
                      <a:pt x="4111" y="560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A8FB44D4-D758-1808-A79C-8BF45F085CF9}"/>
                  </a:ext>
                </a:extLst>
              </p:cNvPr>
              <p:cNvSpPr/>
              <p:nvPr/>
            </p:nvSpPr>
            <p:spPr>
              <a:xfrm>
                <a:off x="5300015" y="3226729"/>
                <a:ext cx="33507" cy="42117"/>
              </a:xfrm>
              <a:custGeom>
                <a:avLst/>
                <a:gdLst>
                  <a:gd name="connsiteX0" fmla="*/ 527 w 33507"/>
                  <a:gd name="connsiteY0" fmla="*/ 29389 h 42117"/>
                  <a:gd name="connsiteX1" fmla="*/ 7291 w 33507"/>
                  <a:gd name="connsiteY1" fmla="*/ 28319 h 42117"/>
                  <a:gd name="connsiteX2" fmla="*/ 10465 w 33507"/>
                  <a:gd name="connsiteY2" fmla="*/ 34563 h 42117"/>
                  <a:gd name="connsiteX3" fmla="*/ 17747 w 33507"/>
                  <a:gd name="connsiteY3" fmla="*/ 36736 h 42117"/>
                  <a:gd name="connsiteX4" fmla="*/ 24717 w 33507"/>
                  <a:gd name="connsiteY4" fmla="*/ 34804 h 42117"/>
                  <a:gd name="connsiteX5" fmla="*/ 26995 w 33507"/>
                  <a:gd name="connsiteY5" fmla="*/ 30320 h 42117"/>
                  <a:gd name="connsiteX6" fmla="*/ 24993 w 33507"/>
                  <a:gd name="connsiteY6" fmla="*/ 26664 h 42117"/>
                  <a:gd name="connsiteX7" fmla="*/ 17988 w 33507"/>
                  <a:gd name="connsiteY7" fmla="*/ 24353 h 42117"/>
                  <a:gd name="connsiteX8" fmla="*/ 7567 w 33507"/>
                  <a:gd name="connsiteY8" fmla="*/ 21076 h 42117"/>
                  <a:gd name="connsiteX9" fmla="*/ 3149 w 33507"/>
                  <a:gd name="connsiteY9" fmla="*/ 17247 h 42117"/>
                  <a:gd name="connsiteX10" fmla="*/ 1666 w 33507"/>
                  <a:gd name="connsiteY10" fmla="*/ 11831 h 42117"/>
                  <a:gd name="connsiteX11" fmla="*/ 2908 w 33507"/>
                  <a:gd name="connsiteY11" fmla="*/ 6864 h 42117"/>
                  <a:gd name="connsiteX12" fmla="*/ 6255 w 33507"/>
                  <a:gd name="connsiteY12" fmla="*/ 3035 h 42117"/>
                  <a:gd name="connsiteX13" fmla="*/ 10603 w 33507"/>
                  <a:gd name="connsiteY13" fmla="*/ 1035 h 42117"/>
                  <a:gd name="connsiteX14" fmla="*/ 16504 w 33507"/>
                  <a:gd name="connsiteY14" fmla="*/ 207 h 42117"/>
                  <a:gd name="connsiteX15" fmla="*/ 24855 w 33507"/>
                  <a:gd name="connsiteY15" fmla="*/ 1587 h 42117"/>
                  <a:gd name="connsiteX16" fmla="*/ 30135 w 33507"/>
                  <a:gd name="connsiteY16" fmla="*/ 5312 h 42117"/>
                  <a:gd name="connsiteX17" fmla="*/ 32516 w 33507"/>
                  <a:gd name="connsiteY17" fmla="*/ 11521 h 42117"/>
                  <a:gd name="connsiteX18" fmla="*/ 25822 w 33507"/>
                  <a:gd name="connsiteY18" fmla="*/ 12452 h 42117"/>
                  <a:gd name="connsiteX19" fmla="*/ 23164 w 33507"/>
                  <a:gd name="connsiteY19" fmla="*/ 7589 h 42117"/>
                  <a:gd name="connsiteX20" fmla="*/ 17022 w 33507"/>
                  <a:gd name="connsiteY20" fmla="*/ 5829 h 42117"/>
                  <a:gd name="connsiteX21" fmla="*/ 10293 w 33507"/>
                  <a:gd name="connsiteY21" fmla="*/ 7382 h 42117"/>
                  <a:gd name="connsiteX22" fmla="*/ 8291 w 33507"/>
                  <a:gd name="connsiteY22" fmla="*/ 11038 h 42117"/>
                  <a:gd name="connsiteX23" fmla="*/ 9119 w 33507"/>
                  <a:gd name="connsiteY23" fmla="*/ 13418 h 42117"/>
                  <a:gd name="connsiteX24" fmla="*/ 11742 w 33507"/>
                  <a:gd name="connsiteY24" fmla="*/ 15246 h 42117"/>
                  <a:gd name="connsiteX25" fmla="*/ 17781 w 33507"/>
                  <a:gd name="connsiteY25" fmla="*/ 17005 h 42117"/>
                  <a:gd name="connsiteX26" fmla="*/ 27892 w 33507"/>
                  <a:gd name="connsiteY26" fmla="*/ 20179 h 42117"/>
                  <a:gd name="connsiteX27" fmla="*/ 32378 w 33507"/>
                  <a:gd name="connsiteY27" fmla="*/ 23766 h 42117"/>
                  <a:gd name="connsiteX28" fmla="*/ 34035 w 33507"/>
                  <a:gd name="connsiteY28" fmla="*/ 29596 h 42117"/>
                  <a:gd name="connsiteX29" fmla="*/ 32033 w 33507"/>
                  <a:gd name="connsiteY29" fmla="*/ 36046 h 42117"/>
                  <a:gd name="connsiteX30" fmla="*/ 26270 w 33507"/>
                  <a:gd name="connsiteY30" fmla="*/ 40703 h 42117"/>
                  <a:gd name="connsiteX31" fmla="*/ 17781 w 33507"/>
                  <a:gd name="connsiteY31" fmla="*/ 42324 h 42117"/>
                  <a:gd name="connsiteX32" fmla="*/ 5772 w 33507"/>
                  <a:gd name="connsiteY32" fmla="*/ 39082 h 42117"/>
                  <a:gd name="connsiteX33" fmla="*/ 527 w 33507"/>
                  <a:gd name="connsiteY33" fmla="*/ 29389 h 4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3507" h="42117">
                    <a:moveTo>
                      <a:pt x="527" y="29389"/>
                    </a:moveTo>
                    <a:lnTo>
                      <a:pt x="7291" y="28319"/>
                    </a:lnTo>
                    <a:cubicBezTo>
                      <a:pt x="7670" y="31079"/>
                      <a:pt x="8740" y="33149"/>
                      <a:pt x="10465" y="34563"/>
                    </a:cubicBezTo>
                    <a:cubicBezTo>
                      <a:pt x="12191" y="36046"/>
                      <a:pt x="14606" y="36770"/>
                      <a:pt x="17747" y="36736"/>
                    </a:cubicBezTo>
                    <a:cubicBezTo>
                      <a:pt x="20852" y="36770"/>
                      <a:pt x="23164" y="36115"/>
                      <a:pt x="24717" y="34804"/>
                    </a:cubicBezTo>
                    <a:cubicBezTo>
                      <a:pt x="26201" y="33528"/>
                      <a:pt x="26960" y="32045"/>
                      <a:pt x="26995" y="30320"/>
                    </a:cubicBezTo>
                    <a:cubicBezTo>
                      <a:pt x="26960" y="28802"/>
                      <a:pt x="26305" y="27595"/>
                      <a:pt x="24993" y="26664"/>
                    </a:cubicBezTo>
                    <a:cubicBezTo>
                      <a:pt x="24027" y="26112"/>
                      <a:pt x="21681" y="25318"/>
                      <a:pt x="17988" y="24353"/>
                    </a:cubicBezTo>
                    <a:cubicBezTo>
                      <a:pt x="12950" y="23111"/>
                      <a:pt x="9499" y="22042"/>
                      <a:pt x="7567" y="21076"/>
                    </a:cubicBezTo>
                    <a:cubicBezTo>
                      <a:pt x="5634" y="20179"/>
                      <a:pt x="4150" y="18903"/>
                      <a:pt x="3149" y="17247"/>
                    </a:cubicBezTo>
                    <a:cubicBezTo>
                      <a:pt x="2149" y="15660"/>
                      <a:pt x="1666" y="13832"/>
                      <a:pt x="1666" y="11831"/>
                    </a:cubicBezTo>
                    <a:cubicBezTo>
                      <a:pt x="1666" y="10038"/>
                      <a:pt x="2080" y="8382"/>
                      <a:pt x="2908" y="6864"/>
                    </a:cubicBezTo>
                    <a:cubicBezTo>
                      <a:pt x="3736" y="5346"/>
                      <a:pt x="4840" y="4070"/>
                      <a:pt x="6255" y="3035"/>
                    </a:cubicBezTo>
                    <a:cubicBezTo>
                      <a:pt x="7325" y="2276"/>
                      <a:pt x="8774" y="1621"/>
                      <a:pt x="10603" y="1035"/>
                    </a:cubicBezTo>
                    <a:cubicBezTo>
                      <a:pt x="12432" y="517"/>
                      <a:pt x="14399" y="241"/>
                      <a:pt x="16504" y="207"/>
                    </a:cubicBezTo>
                    <a:cubicBezTo>
                      <a:pt x="19644" y="241"/>
                      <a:pt x="22440" y="690"/>
                      <a:pt x="24855" y="1587"/>
                    </a:cubicBezTo>
                    <a:cubicBezTo>
                      <a:pt x="27236" y="2518"/>
                      <a:pt x="28996" y="3760"/>
                      <a:pt x="30135" y="5312"/>
                    </a:cubicBezTo>
                    <a:cubicBezTo>
                      <a:pt x="31274" y="6864"/>
                      <a:pt x="32068" y="8934"/>
                      <a:pt x="32516" y="11521"/>
                    </a:cubicBezTo>
                    <a:lnTo>
                      <a:pt x="25822" y="12452"/>
                    </a:lnTo>
                    <a:cubicBezTo>
                      <a:pt x="25511" y="10383"/>
                      <a:pt x="24614" y="8761"/>
                      <a:pt x="23164" y="7589"/>
                    </a:cubicBezTo>
                    <a:cubicBezTo>
                      <a:pt x="21681" y="6416"/>
                      <a:pt x="19644" y="5829"/>
                      <a:pt x="17022" y="5829"/>
                    </a:cubicBezTo>
                    <a:cubicBezTo>
                      <a:pt x="13847" y="5829"/>
                      <a:pt x="11604" y="6347"/>
                      <a:pt x="10293" y="7382"/>
                    </a:cubicBezTo>
                    <a:cubicBezTo>
                      <a:pt x="8947" y="8416"/>
                      <a:pt x="8291" y="9658"/>
                      <a:pt x="8291" y="11038"/>
                    </a:cubicBezTo>
                    <a:cubicBezTo>
                      <a:pt x="8291" y="11935"/>
                      <a:pt x="8567" y="12728"/>
                      <a:pt x="9119" y="13418"/>
                    </a:cubicBezTo>
                    <a:cubicBezTo>
                      <a:pt x="9672" y="14177"/>
                      <a:pt x="10534" y="14763"/>
                      <a:pt x="11742" y="15246"/>
                    </a:cubicBezTo>
                    <a:cubicBezTo>
                      <a:pt x="12398" y="15522"/>
                      <a:pt x="14399" y="16109"/>
                      <a:pt x="17781" y="17005"/>
                    </a:cubicBezTo>
                    <a:cubicBezTo>
                      <a:pt x="22578" y="18316"/>
                      <a:pt x="25960" y="19386"/>
                      <a:pt x="27892" y="20179"/>
                    </a:cubicBezTo>
                    <a:cubicBezTo>
                      <a:pt x="29790" y="21007"/>
                      <a:pt x="31274" y="22214"/>
                      <a:pt x="32378" y="23766"/>
                    </a:cubicBezTo>
                    <a:cubicBezTo>
                      <a:pt x="33448" y="25353"/>
                      <a:pt x="34000" y="27285"/>
                      <a:pt x="34035" y="29596"/>
                    </a:cubicBezTo>
                    <a:cubicBezTo>
                      <a:pt x="34000" y="31907"/>
                      <a:pt x="33344" y="34045"/>
                      <a:pt x="32033" y="36046"/>
                    </a:cubicBezTo>
                    <a:cubicBezTo>
                      <a:pt x="30687" y="38047"/>
                      <a:pt x="28755" y="39599"/>
                      <a:pt x="26270" y="40703"/>
                    </a:cubicBezTo>
                    <a:cubicBezTo>
                      <a:pt x="23717" y="41772"/>
                      <a:pt x="20887" y="42290"/>
                      <a:pt x="17781" y="42324"/>
                    </a:cubicBezTo>
                    <a:cubicBezTo>
                      <a:pt x="12501" y="42290"/>
                      <a:pt x="8498" y="41255"/>
                      <a:pt x="5772" y="39082"/>
                    </a:cubicBezTo>
                    <a:cubicBezTo>
                      <a:pt x="3011" y="36943"/>
                      <a:pt x="1286" y="33701"/>
                      <a:pt x="527" y="293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EF7632EC-4A82-4AB2-8930-9C4A33E17436}"/>
                  </a:ext>
                </a:extLst>
              </p:cNvPr>
              <p:cNvSpPr/>
              <p:nvPr/>
            </p:nvSpPr>
            <p:spPr>
              <a:xfrm>
                <a:off x="5339092" y="3226729"/>
                <a:ext cx="37752" cy="42117"/>
              </a:xfrm>
              <a:custGeom>
                <a:avLst/>
                <a:gdLst>
                  <a:gd name="connsiteX0" fmla="*/ 531 w 37752"/>
                  <a:gd name="connsiteY0" fmla="*/ 21283 h 42117"/>
                  <a:gd name="connsiteX1" fmla="*/ 6743 w 37752"/>
                  <a:gd name="connsiteY1" fmla="*/ 4691 h 42117"/>
                  <a:gd name="connsiteX2" fmla="*/ 19442 w 37752"/>
                  <a:gd name="connsiteY2" fmla="*/ 207 h 42117"/>
                  <a:gd name="connsiteX3" fmla="*/ 33004 w 37752"/>
                  <a:gd name="connsiteY3" fmla="*/ 5657 h 42117"/>
                  <a:gd name="connsiteX4" fmla="*/ 38284 w 37752"/>
                  <a:gd name="connsiteY4" fmla="*/ 20696 h 42117"/>
                  <a:gd name="connsiteX5" fmla="*/ 35937 w 37752"/>
                  <a:gd name="connsiteY5" fmla="*/ 32942 h 42117"/>
                  <a:gd name="connsiteX6" fmla="*/ 29173 w 37752"/>
                  <a:gd name="connsiteY6" fmla="*/ 39875 h 42117"/>
                  <a:gd name="connsiteX7" fmla="*/ 19442 w 37752"/>
                  <a:gd name="connsiteY7" fmla="*/ 42324 h 42117"/>
                  <a:gd name="connsiteX8" fmla="*/ 5742 w 37752"/>
                  <a:gd name="connsiteY8" fmla="*/ 36908 h 42117"/>
                  <a:gd name="connsiteX9" fmla="*/ 531 w 37752"/>
                  <a:gd name="connsiteY9" fmla="*/ 21283 h 42117"/>
                  <a:gd name="connsiteX10" fmla="*/ 7536 w 37752"/>
                  <a:gd name="connsiteY10" fmla="*/ 21283 h 42117"/>
                  <a:gd name="connsiteX11" fmla="*/ 10918 w 37752"/>
                  <a:gd name="connsiteY11" fmla="*/ 32873 h 42117"/>
                  <a:gd name="connsiteX12" fmla="*/ 19442 w 37752"/>
                  <a:gd name="connsiteY12" fmla="*/ 36736 h 42117"/>
                  <a:gd name="connsiteX13" fmla="*/ 27896 w 37752"/>
                  <a:gd name="connsiteY13" fmla="*/ 32873 h 42117"/>
                  <a:gd name="connsiteX14" fmla="*/ 31278 w 37752"/>
                  <a:gd name="connsiteY14" fmla="*/ 21041 h 42117"/>
                  <a:gd name="connsiteX15" fmla="*/ 27862 w 37752"/>
                  <a:gd name="connsiteY15" fmla="*/ 9727 h 42117"/>
                  <a:gd name="connsiteX16" fmla="*/ 19442 w 37752"/>
                  <a:gd name="connsiteY16" fmla="*/ 5864 h 42117"/>
                  <a:gd name="connsiteX17" fmla="*/ 10918 w 37752"/>
                  <a:gd name="connsiteY17" fmla="*/ 9693 h 42117"/>
                  <a:gd name="connsiteX18" fmla="*/ 7536 w 37752"/>
                  <a:gd name="connsiteY18" fmla="*/ 21283 h 4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7752" h="42117">
                    <a:moveTo>
                      <a:pt x="531" y="21283"/>
                    </a:moveTo>
                    <a:cubicBezTo>
                      <a:pt x="531" y="13832"/>
                      <a:pt x="2602" y="8278"/>
                      <a:pt x="6743" y="4691"/>
                    </a:cubicBezTo>
                    <a:cubicBezTo>
                      <a:pt x="10194" y="1725"/>
                      <a:pt x="14404" y="241"/>
                      <a:pt x="19442" y="207"/>
                    </a:cubicBezTo>
                    <a:cubicBezTo>
                      <a:pt x="24963" y="241"/>
                      <a:pt x="29484" y="2069"/>
                      <a:pt x="33004" y="5657"/>
                    </a:cubicBezTo>
                    <a:cubicBezTo>
                      <a:pt x="36489" y="9313"/>
                      <a:pt x="38249" y="14315"/>
                      <a:pt x="38284" y="20696"/>
                    </a:cubicBezTo>
                    <a:cubicBezTo>
                      <a:pt x="38249" y="25905"/>
                      <a:pt x="37490" y="29975"/>
                      <a:pt x="35937" y="32942"/>
                    </a:cubicBezTo>
                    <a:cubicBezTo>
                      <a:pt x="34384" y="35908"/>
                      <a:pt x="32107" y="38219"/>
                      <a:pt x="29173" y="39875"/>
                    </a:cubicBezTo>
                    <a:cubicBezTo>
                      <a:pt x="26171" y="41496"/>
                      <a:pt x="22927" y="42290"/>
                      <a:pt x="19442" y="42324"/>
                    </a:cubicBezTo>
                    <a:cubicBezTo>
                      <a:pt x="13748" y="42290"/>
                      <a:pt x="9193" y="40530"/>
                      <a:pt x="5742" y="36908"/>
                    </a:cubicBezTo>
                    <a:cubicBezTo>
                      <a:pt x="2257" y="33321"/>
                      <a:pt x="531" y="28112"/>
                      <a:pt x="531" y="21283"/>
                    </a:cubicBezTo>
                    <a:close/>
                    <a:moveTo>
                      <a:pt x="7536" y="21283"/>
                    </a:moveTo>
                    <a:cubicBezTo>
                      <a:pt x="7502" y="26457"/>
                      <a:pt x="8641" y="30320"/>
                      <a:pt x="10918" y="32873"/>
                    </a:cubicBezTo>
                    <a:cubicBezTo>
                      <a:pt x="13161" y="35494"/>
                      <a:pt x="15991" y="36770"/>
                      <a:pt x="19442" y="36736"/>
                    </a:cubicBezTo>
                    <a:cubicBezTo>
                      <a:pt x="22789" y="36770"/>
                      <a:pt x="25619" y="35494"/>
                      <a:pt x="27896" y="32873"/>
                    </a:cubicBezTo>
                    <a:cubicBezTo>
                      <a:pt x="30139" y="30320"/>
                      <a:pt x="31278" y="26353"/>
                      <a:pt x="31278" y="21041"/>
                    </a:cubicBezTo>
                    <a:cubicBezTo>
                      <a:pt x="31278" y="16074"/>
                      <a:pt x="30139" y="12314"/>
                      <a:pt x="27862" y="9727"/>
                    </a:cubicBezTo>
                    <a:cubicBezTo>
                      <a:pt x="25584" y="7175"/>
                      <a:pt x="22755" y="5898"/>
                      <a:pt x="19442" y="5864"/>
                    </a:cubicBezTo>
                    <a:cubicBezTo>
                      <a:pt x="15991" y="5898"/>
                      <a:pt x="13161" y="7175"/>
                      <a:pt x="10918" y="9693"/>
                    </a:cubicBezTo>
                    <a:cubicBezTo>
                      <a:pt x="8641" y="12280"/>
                      <a:pt x="7502" y="16143"/>
                      <a:pt x="7536" y="2128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AA2D97F7-0DD3-37A2-8052-A71F18B7E4B3}"/>
                  </a:ext>
                </a:extLst>
              </p:cNvPr>
              <p:cNvSpPr/>
              <p:nvPr/>
            </p:nvSpPr>
            <p:spPr>
              <a:xfrm>
                <a:off x="5382256" y="3226729"/>
                <a:ext cx="35510" cy="57570"/>
              </a:xfrm>
              <a:custGeom>
                <a:avLst/>
                <a:gdLst>
                  <a:gd name="connsiteX0" fmla="*/ 1883 w 35510"/>
                  <a:gd name="connsiteY0" fmla="*/ 44773 h 57570"/>
                  <a:gd name="connsiteX1" fmla="*/ 8543 w 35510"/>
                  <a:gd name="connsiteY1" fmla="*/ 45739 h 57570"/>
                  <a:gd name="connsiteX2" fmla="*/ 10855 w 35510"/>
                  <a:gd name="connsiteY2" fmla="*/ 50223 h 57570"/>
                  <a:gd name="connsiteX3" fmla="*/ 17792 w 35510"/>
                  <a:gd name="connsiteY3" fmla="*/ 52120 h 57570"/>
                  <a:gd name="connsiteX4" fmla="*/ 25107 w 35510"/>
                  <a:gd name="connsiteY4" fmla="*/ 50223 h 57570"/>
                  <a:gd name="connsiteX5" fmla="*/ 28627 w 35510"/>
                  <a:gd name="connsiteY5" fmla="*/ 44911 h 57570"/>
                  <a:gd name="connsiteX6" fmla="*/ 29110 w 35510"/>
                  <a:gd name="connsiteY6" fmla="*/ 36150 h 57570"/>
                  <a:gd name="connsiteX7" fmla="*/ 17964 w 35510"/>
                  <a:gd name="connsiteY7" fmla="*/ 41427 h 57570"/>
                  <a:gd name="connsiteX8" fmla="*/ 5092 w 35510"/>
                  <a:gd name="connsiteY8" fmla="*/ 35425 h 57570"/>
                  <a:gd name="connsiteX9" fmla="*/ 537 w 35510"/>
                  <a:gd name="connsiteY9" fmla="*/ 21041 h 57570"/>
                  <a:gd name="connsiteX10" fmla="*/ 2608 w 35510"/>
                  <a:gd name="connsiteY10" fmla="*/ 10417 h 57570"/>
                  <a:gd name="connsiteX11" fmla="*/ 8681 w 35510"/>
                  <a:gd name="connsiteY11" fmla="*/ 2863 h 57570"/>
                  <a:gd name="connsiteX12" fmla="*/ 17999 w 35510"/>
                  <a:gd name="connsiteY12" fmla="*/ 207 h 57570"/>
                  <a:gd name="connsiteX13" fmla="*/ 29766 w 35510"/>
                  <a:gd name="connsiteY13" fmla="*/ 6002 h 57570"/>
                  <a:gd name="connsiteX14" fmla="*/ 29766 w 35510"/>
                  <a:gd name="connsiteY14" fmla="*/ 1138 h 57570"/>
                  <a:gd name="connsiteX15" fmla="*/ 36047 w 35510"/>
                  <a:gd name="connsiteY15" fmla="*/ 1138 h 57570"/>
                  <a:gd name="connsiteX16" fmla="*/ 36047 w 35510"/>
                  <a:gd name="connsiteY16" fmla="*/ 35977 h 57570"/>
                  <a:gd name="connsiteX17" fmla="*/ 34114 w 35510"/>
                  <a:gd name="connsiteY17" fmla="*/ 49292 h 57570"/>
                  <a:gd name="connsiteX18" fmla="*/ 28041 w 35510"/>
                  <a:gd name="connsiteY18" fmla="*/ 55501 h 57570"/>
                  <a:gd name="connsiteX19" fmla="*/ 17826 w 35510"/>
                  <a:gd name="connsiteY19" fmla="*/ 57777 h 57570"/>
                  <a:gd name="connsiteX20" fmla="*/ 6162 w 35510"/>
                  <a:gd name="connsiteY20" fmla="*/ 54535 h 57570"/>
                  <a:gd name="connsiteX21" fmla="*/ 1883 w 35510"/>
                  <a:gd name="connsiteY21" fmla="*/ 44773 h 57570"/>
                  <a:gd name="connsiteX22" fmla="*/ 7543 w 35510"/>
                  <a:gd name="connsiteY22" fmla="*/ 20558 h 57570"/>
                  <a:gd name="connsiteX23" fmla="*/ 10683 w 35510"/>
                  <a:gd name="connsiteY23" fmla="*/ 32148 h 57570"/>
                  <a:gd name="connsiteX24" fmla="*/ 18585 w 35510"/>
                  <a:gd name="connsiteY24" fmla="*/ 35770 h 57570"/>
                  <a:gd name="connsiteX25" fmla="*/ 26488 w 35510"/>
                  <a:gd name="connsiteY25" fmla="*/ 32148 h 57570"/>
                  <a:gd name="connsiteX26" fmla="*/ 29662 w 35510"/>
                  <a:gd name="connsiteY26" fmla="*/ 20800 h 57570"/>
                  <a:gd name="connsiteX27" fmla="*/ 26384 w 35510"/>
                  <a:gd name="connsiteY27" fmla="*/ 9624 h 57570"/>
                  <a:gd name="connsiteX28" fmla="*/ 18482 w 35510"/>
                  <a:gd name="connsiteY28" fmla="*/ 5864 h 57570"/>
                  <a:gd name="connsiteX29" fmla="*/ 10717 w 35510"/>
                  <a:gd name="connsiteY29" fmla="*/ 9589 h 57570"/>
                  <a:gd name="connsiteX30" fmla="*/ 7543 w 35510"/>
                  <a:gd name="connsiteY30" fmla="*/ 20558 h 57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510" h="57570">
                    <a:moveTo>
                      <a:pt x="1883" y="44773"/>
                    </a:moveTo>
                    <a:lnTo>
                      <a:pt x="8543" y="45739"/>
                    </a:lnTo>
                    <a:cubicBezTo>
                      <a:pt x="8785" y="47774"/>
                      <a:pt x="9579" y="49292"/>
                      <a:pt x="10855" y="50223"/>
                    </a:cubicBezTo>
                    <a:cubicBezTo>
                      <a:pt x="12546" y="51465"/>
                      <a:pt x="14858" y="52086"/>
                      <a:pt x="17792" y="52120"/>
                    </a:cubicBezTo>
                    <a:cubicBezTo>
                      <a:pt x="20966" y="52086"/>
                      <a:pt x="23382" y="51465"/>
                      <a:pt x="25107" y="50223"/>
                    </a:cubicBezTo>
                    <a:cubicBezTo>
                      <a:pt x="26798" y="48947"/>
                      <a:pt x="27972" y="47153"/>
                      <a:pt x="28627" y="44911"/>
                    </a:cubicBezTo>
                    <a:cubicBezTo>
                      <a:pt x="28938" y="43497"/>
                      <a:pt x="29110" y="40599"/>
                      <a:pt x="29110" y="36150"/>
                    </a:cubicBezTo>
                    <a:cubicBezTo>
                      <a:pt x="26108" y="39668"/>
                      <a:pt x="22381" y="41427"/>
                      <a:pt x="17964" y="41427"/>
                    </a:cubicBezTo>
                    <a:cubicBezTo>
                      <a:pt x="12374" y="41427"/>
                      <a:pt x="8095" y="39427"/>
                      <a:pt x="5092" y="35425"/>
                    </a:cubicBezTo>
                    <a:cubicBezTo>
                      <a:pt x="2021" y="31424"/>
                      <a:pt x="503" y="26629"/>
                      <a:pt x="537" y="21041"/>
                    </a:cubicBezTo>
                    <a:cubicBezTo>
                      <a:pt x="503" y="17212"/>
                      <a:pt x="1193" y="13694"/>
                      <a:pt x="2608" y="10417"/>
                    </a:cubicBezTo>
                    <a:cubicBezTo>
                      <a:pt x="3988" y="7175"/>
                      <a:pt x="6024" y="4657"/>
                      <a:pt x="8681" y="2863"/>
                    </a:cubicBezTo>
                    <a:cubicBezTo>
                      <a:pt x="11304" y="1138"/>
                      <a:pt x="14410" y="241"/>
                      <a:pt x="17999" y="207"/>
                    </a:cubicBezTo>
                    <a:cubicBezTo>
                      <a:pt x="22726" y="241"/>
                      <a:pt x="26626" y="2173"/>
                      <a:pt x="29766" y="6002"/>
                    </a:cubicBezTo>
                    <a:lnTo>
                      <a:pt x="29766" y="1138"/>
                    </a:lnTo>
                    <a:lnTo>
                      <a:pt x="36047" y="1138"/>
                    </a:lnTo>
                    <a:lnTo>
                      <a:pt x="36047" y="35977"/>
                    </a:lnTo>
                    <a:cubicBezTo>
                      <a:pt x="36012" y="42255"/>
                      <a:pt x="35356" y="46670"/>
                      <a:pt x="34114" y="49292"/>
                    </a:cubicBezTo>
                    <a:cubicBezTo>
                      <a:pt x="32803" y="51913"/>
                      <a:pt x="30801" y="53983"/>
                      <a:pt x="28041" y="55501"/>
                    </a:cubicBezTo>
                    <a:cubicBezTo>
                      <a:pt x="25280" y="57018"/>
                      <a:pt x="21864" y="57777"/>
                      <a:pt x="17826" y="57777"/>
                    </a:cubicBezTo>
                    <a:cubicBezTo>
                      <a:pt x="12995" y="57777"/>
                      <a:pt x="9095" y="56674"/>
                      <a:pt x="6162" y="54535"/>
                    </a:cubicBezTo>
                    <a:cubicBezTo>
                      <a:pt x="3195" y="52327"/>
                      <a:pt x="1780" y="49085"/>
                      <a:pt x="1883" y="44773"/>
                    </a:cubicBezTo>
                    <a:close/>
                    <a:moveTo>
                      <a:pt x="7543" y="20558"/>
                    </a:moveTo>
                    <a:cubicBezTo>
                      <a:pt x="7543" y="25870"/>
                      <a:pt x="8578" y="29734"/>
                      <a:pt x="10683" y="32148"/>
                    </a:cubicBezTo>
                    <a:cubicBezTo>
                      <a:pt x="12788" y="34597"/>
                      <a:pt x="15411" y="35805"/>
                      <a:pt x="18585" y="35770"/>
                    </a:cubicBezTo>
                    <a:cubicBezTo>
                      <a:pt x="21691" y="35805"/>
                      <a:pt x="24348" y="34597"/>
                      <a:pt x="26488" y="32148"/>
                    </a:cubicBezTo>
                    <a:cubicBezTo>
                      <a:pt x="28593" y="29768"/>
                      <a:pt x="29628" y="25974"/>
                      <a:pt x="29662" y="20800"/>
                    </a:cubicBezTo>
                    <a:cubicBezTo>
                      <a:pt x="29628" y="15867"/>
                      <a:pt x="28558" y="12142"/>
                      <a:pt x="26384" y="9624"/>
                    </a:cubicBezTo>
                    <a:cubicBezTo>
                      <a:pt x="24176" y="7140"/>
                      <a:pt x="21519" y="5898"/>
                      <a:pt x="18482" y="5864"/>
                    </a:cubicBezTo>
                    <a:cubicBezTo>
                      <a:pt x="15411" y="5898"/>
                      <a:pt x="12822" y="7140"/>
                      <a:pt x="10717" y="9589"/>
                    </a:cubicBezTo>
                    <a:cubicBezTo>
                      <a:pt x="8578" y="12073"/>
                      <a:pt x="7543" y="15729"/>
                      <a:pt x="7543" y="205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E6D4F9E0-2BE8-8113-7A69-4A74E5DFB9A1}"/>
                  </a:ext>
                </a:extLst>
              </p:cNvPr>
              <p:cNvSpPr/>
              <p:nvPr/>
            </p:nvSpPr>
            <p:spPr>
              <a:xfrm>
                <a:off x="5425802" y="3226729"/>
                <a:ext cx="37166" cy="42117"/>
              </a:xfrm>
              <a:custGeom>
                <a:avLst/>
                <a:gdLst>
                  <a:gd name="connsiteX0" fmla="*/ 30426 w 37166"/>
                  <a:gd name="connsiteY0" fmla="*/ 28457 h 42117"/>
                  <a:gd name="connsiteX1" fmla="*/ 37500 w 37166"/>
                  <a:gd name="connsiteY1" fmla="*/ 29320 h 42117"/>
                  <a:gd name="connsiteX2" fmla="*/ 31289 w 37166"/>
                  <a:gd name="connsiteY2" fmla="*/ 38909 h 42117"/>
                  <a:gd name="connsiteX3" fmla="*/ 19763 w 37166"/>
                  <a:gd name="connsiteY3" fmla="*/ 42324 h 42117"/>
                  <a:gd name="connsiteX4" fmla="*/ 5718 w 37166"/>
                  <a:gd name="connsiteY4" fmla="*/ 36908 h 42117"/>
                  <a:gd name="connsiteX5" fmla="*/ 542 w 37166"/>
                  <a:gd name="connsiteY5" fmla="*/ 21628 h 42117"/>
                  <a:gd name="connsiteX6" fmla="*/ 5787 w 37166"/>
                  <a:gd name="connsiteY6" fmla="*/ 5829 h 42117"/>
                  <a:gd name="connsiteX7" fmla="*/ 19383 w 37166"/>
                  <a:gd name="connsiteY7" fmla="*/ 207 h 42117"/>
                  <a:gd name="connsiteX8" fmla="*/ 32565 w 37166"/>
                  <a:gd name="connsiteY8" fmla="*/ 5726 h 42117"/>
                  <a:gd name="connsiteX9" fmla="*/ 37707 w 37166"/>
                  <a:gd name="connsiteY9" fmla="*/ 21214 h 42117"/>
                  <a:gd name="connsiteX10" fmla="*/ 37673 w 37166"/>
                  <a:gd name="connsiteY10" fmla="*/ 23007 h 42117"/>
                  <a:gd name="connsiteX11" fmla="*/ 7616 w 37166"/>
                  <a:gd name="connsiteY11" fmla="*/ 23007 h 42117"/>
                  <a:gd name="connsiteX12" fmla="*/ 11377 w 37166"/>
                  <a:gd name="connsiteY12" fmla="*/ 33218 h 42117"/>
                  <a:gd name="connsiteX13" fmla="*/ 19797 w 37166"/>
                  <a:gd name="connsiteY13" fmla="*/ 36736 h 42117"/>
                  <a:gd name="connsiteX14" fmla="*/ 26216 w 37166"/>
                  <a:gd name="connsiteY14" fmla="*/ 34770 h 42117"/>
                  <a:gd name="connsiteX15" fmla="*/ 30426 w 37166"/>
                  <a:gd name="connsiteY15" fmla="*/ 28457 h 42117"/>
                  <a:gd name="connsiteX16" fmla="*/ 7995 w 37166"/>
                  <a:gd name="connsiteY16" fmla="*/ 17419 h 42117"/>
                  <a:gd name="connsiteX17" fmla="*/ 30495 w 37166"/>
                  <a:gd name="connsiteY17" fmla="*/ 17419 h 42117"/>
                  <a:gd name="connsiteX18" fmla="*/ 27941 w 37166"/>
                  <a:gd name="connsiteY18" fmla="*/ 9796 h 42117"/>
                  <a:gd name="connsiteX19" fmla="*/ 19452 w 37166"/>
                  <a:gd name="connsiteY19" fmla="*/ 5829 h 42117"/>
                  <a:gd name="connsiteX20" fmla="*/ 11550 w 37166"/>
                  <a:gd name="connsiteY20" fmla="*/ 9003 h 42117"/>
                  <a:gd name="connsiteX21" fmla="*/ 7995 w 37166"/>
                  <a:gd name="connsiteY21" fmla="*/ 17419 h 4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7166" h="42117">
                    <a:moveTo>
                      <a:pt x="30426" y="28457"/>
                    </a:moveTo>
                    <a:lnTo>
                      <a:pt x="37500" y="29320"/>
                    </a:lnTo>
                    <a:cubicBezTo>
                      <a:pt x="36361" y="33459"/>
                      <a:pt x="34291" y="36667"/>
                      <a:pt x="31289" y="38909"/>
                    </a:cubicBezTo>
                    <a:cubicBezTo>
                      <a:pt x="28286" y="41186"/>
                      <a:pt x="24456" y="42290"/>
                      <a:pt x="19763" y="42324"/>
                    </a:cubicBezTo>
                    <a:cubicBezTo>
                      <a:pt x="13862" y="42290"/>
                      <a:pt x="9169" y="40530"/>
                      <a:pt x="5718" y="36908"/>
                    </a:cubicBezTo>
                    <a:cubicBezTo>
                      <a:pt x="2232" y="33321"/>
                      <a:pt x="507" y="28216"/>
                      <a:pt x="542" y="21628"/>
                    </a:cubicBezTo>
                    <a:cubicBezTo>
                      <a:pt x="507" y="14867"/>
                      <a:pt x="2267" y="9589"/>
                      <a:pt x="5787" y="5829"/>
                    </a:cubicBezTo>
                    <a:cubicBezTo>
                      <a:pt x="9272" y="2104"/>
                      <a:pt x="13793" y="241"/>
                      <a:pt x="19383" y="207"/>
                    </a:cubicBezTo>
                    <a:cubicBezTo>
                      <a:pt x="24732" y="241"/>
                      <a:pt x="29115" y="2069"/>
                      <a:pt x="32565" y="5726"/>
                    </a:cubicBezTo>
                    <a:cubicBezTo>
                      <a:pt x="35947" y="9382"/>
                      <a:pt x="37673" y="14556"/>
                      <a:pt x="37707" y="21214"/>
                    </a:cubicBezTo>
                    <a:cubicBezTo>
                      <a:pt x="37673" y="21628"/>
                      <a:pt x="37673" y="22214"/>
                      <a:pt x="37673" y="23007"/>
                    </a:cubicBezTo>
                    <a:lnTo>
                      <a:pt x="7616" y="23007"/>
                    </a:lnTo>
                    <a:cubicBezTo>
                      <a:pt x="7823" y="27457"/>
                      <a:pt x="9100" y="30872"/>
                      <a:pt x="11377" y="33218"/>
                    </a:cubicBezTo>
                    <a:cubicBezTo>
                      <a:pt x="13620" y="35598"/>
                      <a:pt x="16415" y="36770"/>
                      <a:pt x="19797" y="36736"/>
                    </a:cubicBezTo>
                    <a:cubicBezTo>
                      <a:pt x="22282" y="36770"/>
                      <a:pt x="24421" y="36115"/>
                      <a:pt x="26216" y="34770"/>
                    </a:cubicBezTo>
                    <a:cubicBezTo>
                      <a:pt x="27976" y="33459"/>
                      <a:pt x="29391" y="31355"/>
                      <a:pt x="30426" y="28457"/>
                    </a:cubicBezTo>
                    <a:close/>
                    <a:moveTo>
                      <a:pt x="7995" y="17419"/>
                    </a:moveTo>
                    <a:lnTo>
                      <a:pt x="30495" y="17419"/>
                    </a:lnTo>
                    <a:cubicBezTo>
                      <a:pt x="30150" y="14039"/>
                      <a:pt x="29322" y="11521"/>
                      <a:pt x="27941" y="9796"/>
                    </a:cubicBezTo>
                    <a:cubicBezTo>
                      <a:pt x="25733" y="7175"/>
                      <a:pt x="22903" y="5829"/>
                      <a:pt x="19452" y="5829"/>
                    </a:cubicBezTo>
                    <a:cubicBezTo>
                      <a:pt x="16312" y="5829"/>
                      <a:pt x="13655" y="6899"/>
                      <a:pt x="11550" y="9003"/>
                    </a:cubicBezTo>
                    <a:cubicBezTo>
                      <a:pt x="9376" y="11107"/>
                      <a:pt x="8202" y="13901"/>
                      <a:pt x="7995" y="174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B350830B-2D69-24D8-EF3B-FCF20921D10B}"/>
                  </a:ext>
                </a:extLst>
              </p:cNvPr>
              <p:cNvSpPr/>
              <p:nvPr/>
            </p:nvSpPr>
            <p:spPr>
              <a:xfrm>
                <a:off x="5471323" y="3226729"/>
                <a:ext cx="32783" cy="41220"/>
              </a:xfrm>
              <a:custGeom>
                <a:avLst/>
                <a:gdLst>
                  <a:gd name="connsiteX0" fmla="*/ 546 w 32783"/>
                  <a:gd name="connsiteY0" fmla="*/ 41427 h 41220"/>
                  <a:gd name="connsiteX1" fmla="*/ 546 w 32783"/>
                  <a:gd name="connsiteY1" fmla="*/ 1138 h 41220"/>
                  <a:gd name="connsiteX2" fmla="*/ 6723 w 32783"/>
                  <a:gd name="connsiteY2" fmla="*/ 1138 h 41220"/>
                  <a:gd name="connsiteX3" fmla="*/ 6723 w 32783"/>
                  <a:gd name="connsiteY3" fmla="*/ 6864 h 41220"/>
                  <a:gd name="connsiteX4" fmla="*/ 19526 w 32783"/>
                  <a:gd name="connsiteY4" fmla="*/ 207 h 41220"/>
                  <a:gd name="connsiteX5" fmla="*/ 26220 w 32783"/>
                  <a:gd name="connsiteY5" fmla="*/ 1518 h 41220"/>
                  <a:gd name="connsiteX6" fmla="*/ 30810 w 32783"/>
                  <a:gd name="connsiteY6" fmla="*/ 4967 h 41220"/>
                  <a:gd name="connsiteX7" fmla="*/ 32949 w 32783"/>
                  <a:gd name="connsiteY7" fmla="*/ 10003 h 41220"/>
                  <a:gd name="connsiteX8" fmla="*/ 33329 w 32783"/>
                  <a:gd name="connsiteY8" fmla="*/ 16660 h 41220"/>
                  <a:gd name="connsiteX9" fmla="*/ 33329 w 32783"/>
                  <a:gd name="connsiteY9" fmla="*/ 41427 h 41220"/>
                  <a:gd name="connsiteX10" fmla="*/ 26496 w 32783"/>
                  <a:gd name="connsiteY10" fmla="*/ 41427 h 41220"/>
                  <a:gd name="connsiteX11" fmla="*/ 26496 w 32783"/>
                  <a:gd name="connsiteY11" fmla="*/ 16902 h 41220"/>
                  <a:gd name="connsiteX12" fmla="*/ 25703 w 32783"/>
                  <a:gd name="connsiteY12" fmla="*/ 10658 h 41220"/>
                  <a:gd name="connsiteX13" fmla="*/ 22873 w 32783"/>
                  <a:gd name="connsiteY13" fmla="*/ 7382 h 41220"/>
                  <a:gd name="connsiteX14" fmla="*/ 18111 w 32783"/>
                  <a:gd name="connsiteY14" fmla="*/ 6140 h 41220"/>
                  <a:gd name="connsiteX15" fmla="*/ 10553 w 32783"/>
                  <a:gd name="connsiteY15" fmla="*/ 8934 h 41220"/>
                  <a:gd name="connsiteX16" fmla="*/ 7379 w 32783"/>
                  <a:gd name="connsiteY16" fmla="*/ 19420 h 41220"/>
                  <a:gd name="connsiteX17" fmla="*/ 7379 w 32783"/>
                  <a:gd name="connsiteY17" fmla="*/ 41427 h 4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783" h="41220">
                    <a:moveTo>
                      <a:pt x="546" y="41427"/>
                    </a:moveTo>
                    <a:lnTo>
                      <a:pt x="546" y="1138"/>
                    </a:lnTo>
                    <a:lnTo>
                      <a:pt x="6723" y="1138"/>
                    </a:lnTo>
                    <a:lnTo>
                      <a:pt x="6723" y="6864"/>
                    </a:lnTo>
                    <a:cubicBezTo>
                      <a:pt x="9656" y="2449"/>
                      <a:pt x="13901" y="241"/>
                      <a:pt x="19526" y="207"/>
                    </a:cubicBezTo>
                    <a:cubicBezTo>
                      <a:pt x="21941" y="241"/>
                      <a:pt x="24184" y="690"/>
                      <a:pt x="26220" y="1518"/>
                    </a:cubicBezTo>
                    <a:cubicBezTo>
                      <a:pt x="28256" y="2414"/>
                      <a:pt x="29775" y="3553"/>
                      <a:pt x="30810" y="4967"/>
                    </a:cubicBezTo>
                    <a:cubicBezTo>
                      <a:pt x="31776" y="6381"/>
                      <a:pt x="32501" y="8071"/>
                      <a:pt x="32949" y="10003"/>
                    </a:cubicBezTo>
                    <a:cubicBezTo>
                      <a:pt x="33191" y="11314"/>
                      <a:pt x="33329" y="13521"/>
                      <a:pt x="33329" y="16660"/>
                    </a:cubicBezTo>
                    <a:lnTo>
                      <a:pt x="33329" y="41427"/>
                    </a:lnTo>
                    <a:lnTo>
                      <a:pt x="26496" y="41427"/>
                    </a:lnTo>
                    <a:lnTo>
                      <a:pt x="26496" y="16902"/>
                    </a:lnTo>
                    <a:cubicBezTo>
                      <a:pt x="26496" y="14142"/>
                      <a:pt x="26220" y="12073"/>
                      <a:pt x="25703" y="10658"/>
                    </a:cubicBezTo>
                    <a:cubicBezTo>
                      <a:pt x="25150" y="9313"/>
                      <a:pt x="24219" y="8209"/>
                      <a:pt x="22873" y="7382"/>
                    </a:cubicBezTo>
                    <a:cubicBezTo>
                      <a:pt x="21493" y="6554"/>
                      <a:pt x="19905" y="6140"/>
                      <a:pt x="18111" y="6140"/>
                    </a:cubicBezTo>
                    <a:cubicBezTo>
                      <a:pt x="15178" y="6140"/>
                      <a:pt x="12658" y="7071"/>
                      <a:pt x="10553" y="8934"/>
                    </a:cubicBezTo>
                    <a:cubicBezTo>
                      <a:pt x="8414" y="10796"/>
                      <a:pt x="7344" y="14315"/>
                      <a:pt x="7379" y="19420"/>
                    </a:cubicBezTo>
                    <a:lnTo>
                      <a:pt x="7379" y="41427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9B419F1-D35C-68F1-2C83-2BDE78A77AB6}"/>
                  </a:ext>
                </a:extLst>
              </p:cNvPr>
              <p:cNvSpPr/>
              <p:nvPr/>
            </p:nvSpPr>
            <p:spPr>
              <a:xfrm>
                <a:off x="5514627" y="3212310"/>
                <a:ext cx="6832" cy="55638"/>
              </a:xfrm>
              <a:custGeom>
                <a:avLst/>
                <a:gdLst>
                  <a:gd name="connsiteX0" fmla="*/ 551 w 6832"/>
                  <a:gd name="connsiteY0" fmla="*/ 8071 h 55638"/>
                  <a:gd name="connsiteX1" fmla="*/ 551 w 6832"/>
                  <a:gd name="connsiteY1" fmla="*/ 207 h 55638"/>
                  <a:gd name="connsiteX2" fmla="*/ 7384 w 6832"/>
                  <a:gd name="connsiteY2" fmla="*/ 207 h 55638"/>
                  <a:gd name="connsiteX3" fmla="*/ 7384 w 6832"/>
                  <a:gd name="connsiteY3" fmla="*/ 8071 h 55638"/>
                  <a:gd name="connsiteX4" fmla="*/ 551 w 6832"/>
                  <a:gd name="connsiteY4" fmla="*/ 55846 h 55638"/>
                  <a:gd name="connsiteX5" fmla="*/ 551 w 6832"/>
                  <a:gd name="connsiteY5" fmla="*/ 15557 h 55638"/>
                  <a:gd name="connsiteX6" fmla="*/ 7384 w 6832"/>
                  <a:gd name="connsiteY6" fmla="*/ 15557 h 55638"/>
                  <a:gd name="connsiteX7" fmla="*/ 7384 w 6832"/>
                  <a:gd name="connsiteY7" fmla="*/ 55846 h 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32" h="55638">
                    <a:moveTo>
                      <a:pt x="551" y="8071"/>
                    </a:moveTo>
                    <a:lnTo>
                      <a:pt x="551" y="207"/>
                    </a:lnTo>
                    <a:lnTo>
                      <a:pt x="7384" y="207"/>
                    </a:lnTo>
                    <a:lnTo>
                      <a:pt x="7384" y="8071"/>
                    </a:lnTo>
                    <a:close/>
                    <a:moveTo>
                      <a:pt x="551" y="55846"/>
                    </a:moveTo>
                    <a:lnTo>
                      <a:pt x="551" y="15557"/>
                    </a:lnTo>
                    <a:lnTo>
                      <a:pt x="7384" y="15557"/>
                    </a:lnTo>
                    <a:lnTo>
                      <a:pt x="7384" y="55846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B1D3567A-64B7-D291-42D4-2C142B9C080E}"/>
                  </a:ext>
                </a:extLst>
              </p:cNvPr>
              <p:cNvSpPr/>
              <p:nvPr/>
            </p:nvSpPr>
            <p:spPr>
              <a:xfrm>
                <a:off x="5529757" y="3226729"/>
                <a:ext cx="35130" cy="42117"/>
              </a:xfrm>
              <a:custGeom>
                <a:avLst/>
                <a:gdLst>
                  <a:gd name="connsiteX0" fmla="*/ 28954 w 35130"/>
                  <a:gd name="connsiteY0" fmla="*/ 26664 h 42117"/>
                  <a:gd name="connsiteX1" fmla="*/ 35684 w 35130"/>
                  <a:gd name="connsiteY1" fmla="*/ 27526 h 42117"/>
                  <a:gd name="connsiteX2" fmla="*/ 30024 w 35130"/>
                  <a:gd name="connsiteY2" fmla="*/ 38426 h 42117"/>
                  <a:gd name="connsiteX3" fmla="*/ 18878 w 35130"/>
                  <a:gd name="connsiteY3" fmla="*/ 42324 h 42117"/>
                  <a:gd name="connsiteX4" fmla="*/ 5592 w 35130"/>
                  <a:gd name="connsiteY4" fmla="*/ 36943 h 42117"/>
                  <a:gd name="connsiteX5" fmla="*/ 554 w 35130"/>
                  <a:gd name="connsiteY5" fmla="*/ 21421 h 42117"/>
                  <a:gd name="connsiteX6" fmla="*/ 2693 w 35130"/>
                  <a:gd name="connsiteY6" fmla="*/ 10003 h 42117"/>
                  <a:gd name="connsiteX7" fmla="*/ 9285 w 35130"/>
                  <a:gd name="connsiteY7" fmla="*/ 2656 h 42117"/>
                  <a:gd name="connsiteX8" fmla="*/ 18912 w 35130"/>
                  <a:gd name="connsiteY8" fmla="*/ 207 h 42117"/>
                  <a:gd name="connsiteX9" fmla="*/ 29679 w 35130"/>
                  <a:gd name="connsiteY9" fmla="*/ 3553 h 42117"/>
                  <a:gd name="connsiteX10" fmla="*/ 35028 w 35130"/>
                  <a:gd name="connsiteY10" fmla="*/ 12970 h 42117"/>
                  <a:gd name="connsiteX11" fmla="*/ 28368 w 35130"/>
                  <a:gd name="connsiteY11" fmla="*/ 14004 h 42117"/>
                  <a:gd name="connsiteX12" fmla="*/ 25020 w 35130"/>
                  <a:gd name="connsiteY12" fmla="*/ 7899 h 42117"/>
                  <a:gd name="connsiteX13" fmla="*/ 19188 w 35130"/>
                  <a:gd name="connsiteY13" fmla="*/ 5829 h 42117"/>
                  <a:gd name="connsiteX14" fmla="*/ 10803 w 35130"/>
                  <a:gd name="connsiteY14" fmla="*/ 9555 h 42117"/>
                  <a:gd name="connsiteX15" fmla="*/ 7594 w 35130"/>
                  <a:gd name="connsiteY15" fmla="*/ 21248 h 42117"/>
                  <a:gd name="connsiteX16" fmla="*/ 10699 w 35130"/>
                  <a:gd name="connsiteY16" fmla="*/ 33045 h 42117"/>
                  <a:gd name="connsiteX17" fmla="*/ 18809 w 35130"/>
                  <a:gd name="connsiteY17" fmla="*/ 36736 h 42117"/>
                  <a:gd name="connsiteX18" fmla="*/ 25538 w 35130"/>
                  <a:gd name="connsiteY18" fmla="*/ 34287 h 42117"/>
                  <a:gd name="connsiteX19" fmla="*/ 28954 w 35130"/>
                  <a:gd name="connsiteY19" fmla="*/ 26664 h 4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130" h="42117">
                    <a:moveTo>
                      <a:pt x="28954" y="26664"/>
                    </a:moveTo>
                    <a:lnTo>
                      <a:pt x="35684" y="27526"/>
                    </a:lnTo>
                    <a:cubicBezTo>
                      <a:pt x="34924" y="32183"/>
                      <a:pt x="33061" y="35805"/>
                      <a:pt x="30024" y="38426"/>
                    </a:cubicBezTo>
                    <a:cubicBezTo>
                      <a:pt x="26987" y="41013"/>
                      <a:pt x="23260" y="42290"/>
                      <a:pt x="18878" y="42324"/>
                    </a:cubicBezTo>
                    <a:cubicBezTo>
                      <a:pt x="13357" y="42290"/>
                      <a:pt x="8940" y="40530"/>
                      <a:pt x="5592" y="36943"/>
                    </a:cubicBezTo>
                    <a:cubicBezTo>
                      <a:pt x="2210" y="33356"/>
                      <a:pt x="519" y="28181"/>
                      <a:pt x="554" y="21421"/>
                    </a:cubicBezTo>
                    <a:cubicBezTo>
                      <a:pt x="519" y="17109"/>
                      <a:pt x="1244" y="13315"/>
                      <a:pt x="2693" y="10003"/>
                    </a:cubicBezTo>
                    <a:cubicBezTo>
                      <a:pt x="4143" y="6761"/>
                      <a:pt x="6317" y="4312"/>
                      <a:pt x="9285" y="2656"/>
                    </a:cubicBezTo>
                    <a:cubicBezTo>
                      <a:pt x="12218" y="1069"/>
                      <a:pt x="15427" y="241"/>
                      <a:pt x="18912" y="207"/>
                    </a:cubicBezTo>
                    <a:cubicBezTo>
                      <a:pt x="23260" y="241"/>
                      <a:pt x="26849" y="1345"/>
                      <a:pt x="29679" y="3553"/>
                    </a:cubicBezTo>
                    <a:cubicBezTo>
                      <a:pt x="32440" y="5760"/>
                      <a:pt x="34234" y="8899"/>
                      <a:pt x="35028" y="12970"/>
                    </a:cubicBezTo>
                    <a:lnTo>
                      <a:pt x="28368" y="14004"/>
                    </a:lnTo>
                    <a:cubicBezTo>
                      <a:pt x="27747" y="11314"/>
                      <a:pt x="26608" y="9279"/>
                      <a:pt x="25020" y="7899"/>
                    </a:cubicBezTo>
                    <a:cubicBezTo>
                      <a:pt x="23364" y="6519"/>
                      <a:pt x="21432" y="5829"/>
                      <a:pt x="19188" y="5829"/>
                    </a:cubicBezTo>
                    <a:cubicBezTo>
                      <a:pt x="15738" y="5829"/>
                      <a:pt x="12942" y="7071"/>
                      <a:pt x="10803" y="9555"/>
                    </a:cubicBezTo>
                    <a:cubicBezTo>
                      <a:pt x="8629" y="12038"/>
                      <a:pt x="7559" y="15936"/>
                      <a:pt x="7594" y="21248"/>
                    </a:cubicBezTo>
                    <a:cubicBezTo>
                      <a:pt x="7559" y="26664"/>
                      <a:pt x="8594" y="30596"/>
                      <a:pt x="10699" y="33045"/>
                    </a:cubicBezTo>
                    <a:cubicBezTo>
                      <a:pt x="12735" y="35529"/>
                      <a:pt x="15427" y="36770"/>
                      <a:pt x="18809" y="36736"/>
                    </a:cubicBezTo>
                    <a:cubicBezTo>
                      <a:pt x="21466" y="36770"/>
                      <a:pt x="23709" y="35943"/>
                      <a:pt x="25538" y="34287"/>
                    </a:cubicBezTo>
                    <a:cubicBezTo>
                      <a:pt x="27298" y="32631"/>
                      <a:pt x="28437" y="30113"/>
                      <a:pt x="28954" y="266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DC55C2A7-C00B-EF06-8F96-B4846403D948}"/>
                  </a:ext>
                </a:extLst>
              </p:cNvPr>
              <p:cNvSpPr/>
              <p:nvPr/>
            </p:nvSpPr>
            <p:spPr>
              <a:xfrm>
                <a:off x="5564418" y="3278470"/>
                <a:ext cx="45275" cy="4932"/>
              </a:xfrm>
              <a:custGeom>
                <a:avLst/>
                <a:gdLst>
                  <a:gd name="connsiteX0" fmla="*/ 557 w 45275"/>
                  <a:gd name="connsiteY0" fmla="*/ 5139 h 4932"/>
                  <a:gd name="connsiteX1" fmla="*/ 557 w 45275"/>
                  <a:gd name="connsiteY1" fmla="*/ 207 h 4932"/>
                  <a:gd name="connsiteX2" fmla="*/ 45832 w 45275"/>
                  <a:gd name="connsiteY2" fmla="*/ 207 h 4932"/>
                  <a:gd name="connsiteX3" fmla="*/ 45832 w 45275"/>
                  <a:gd name="connsiteY3" fmla="*/ 5139 h 4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275" h="4932">
                    <a:moveTo>
                      <a:pt x="557" y="5139"/>
                    </a:moveTo>
                    <a:lnTo>
                      <a:pt x="557" y="207"/>
                    </a:lnTo>
                    <a:lnTo>
                      <a:pt x="45832" y="207"/>
                    </a:lnTo>
                    <a:lnTo>
                      <a:pt x="45832" y="5139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C7E53616-4ACA-3B7C-F91B-CE94BBFAEE47}"/>
                  </a:ext>
                </a:extLst>
              </p:cNvPr>
              <p:cNvSpPr/>
              <p:nvPr/>
            </p:nvSpPr>
            <p:spPr>
              <a:xfrm>
                <a:off x="5614520" y="3212310"/>
                <a:ext cx="34784" cy="55638"/>
              </a:xfrm>
              <a:custGeom>
                <a:avLst/>
                <a:gdLst>
                  <a:gd name="connsiteX0" fmla="*/ 562 w 34784"/>
                  <a:gd name="connsiteY0" fmla="*/ 55846 h 55638"/>
                  <a:gd name="connsiteX1" fmla="*/ 562 w 34784"/>
                  <a:gd name="connsiteY1" fmla="*/ 207 h 55638"/>
                  <a:gd name="connsiteX2" fmla="*/ 7912 w 34784"/>
                  <a:gd name="connsiteY2" fmla="*/ 207 h 55638"/>
                  <a:gd name="connsiteX3" fmla="*/ 7912 w 34784"/>
                  <a:gd name="connsiteY3" fmla="*/ 49292 h 55638"/>
                  <a:gd name="connsiteX4" fmla="*/ 35347 w 34784"/>
                  <a:gd name="connsiteY4" fmla="*/ 49292 h 55638"/>
                  <a:gd name="connsiteX5" fmla="*/ 35347 w 34784"/>
                  <a:gd name="connsiteY5" fmla="*/ 55846 h 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784" h="55638">
                    <a:moveTo>
                      <a:pt x="562" y="55846"/>
                    </a:moveTo>
                    <a:lnTo>
                      <a:pt x="562" y="207"/>
                    </a:lnTo>
                    <a:lnTo>
                      <a:pt x="7912" y="207"/>
                    </a:lnTo>
                    <a:lnTo>
                      <a:pt x="7912" y="49292"/>
                    </a:lnTo>
                    <a:lnTo>
                      <a:pt x="35347" y="49292"/>
                    </a:lnTo>
                    <a:lnTo>
                      <a:pt x="35347" y="55846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3E3A13ED-DFA6-6D73-6296-AEBBED73AEF5}"/>
                  </a:ext>
                </a:extLst>
              </p:cNvPr>
              <p:cNvSpPr/>
              <p:nvPr/>
            </p:nvSpPr>
            <p:spPr>
              <a:xfrm>
                <a:off x="5657823" y="3212310"/>
                <a:ext cx="53108" cy="55638"/>
              </a:xfrm>
              <a:custGeom>
                <a:avLst/>
                <a:gdLst>
                  <a:gd name="connsiteX0" fmla="*/ 567 w 53108"/>
                  <a:gd name="connsiteY0" fmla="*/ 55846 h 55638"/>
                  <a:gd name="connsiteX1" fmla="*/ 567 w 53108"/>
                  <a:gd name="connsiteY1" fmla="*/ 207 h 55638"/>
                  <a:gd name="connsiteX2" fmla="*/ 11644 w 53108"/>
                  <a:gd name="connsiteY2" fmla="*/ 207 h 55638"/>
                  <a:gd name="connsiteX3" fmla="*/ 24826 w 53108"/>
                  <a:gd name="connsiteY3" fmla="*/ 39599 h 55638"/>
                  <a:gd name="connsiteX4" fmla="*/ 27484 w 53108"/>
                  <a:gd name="connsiteY4" fmla="*/ 47843 h 55638"/>
                  <a:gd name="connsiteX5" fmla="*/ 30451 w 53108"/>
                  <a:gd name="connsiteY5" fmla="*/ 38909 h 55638"/>
                  <a:gd name="connsiteX6" fmla="*/ 43772 w 53108"/>
                  <a:gd name="connsiteY6" fmla="*/ 207 h 55638"/>
                  <a:gd name="connsiteX7" fmla="*/ 53675 w 53108"/>
                  <a:gd name="connsiteY7" fmla="*/ 207 h 55638"/>
                  <a:gd name="connsiteX8" fmla="*/ 53675 w 53108"/>
                  <a:gd name="connsiteY8" fmla="*/ 55846 h 55638"/>
                  <a:gd name="connsiteX9" fmla="*/ 46567 w 53108"/>
                  <a:gd name="connsiteY9" fmla="*/ 55846 h 55638"/>
                  <a:gd name="connsiteX10" fmla="*/ 46567 w 53108"/>
                  <a:gd name="connsiteY10" fmla="*/ 9279 h 55638"/>
                  <a:gd name="connsiteX11" fmla="*/ 30417 w 53108"/>
                  <a:gd name="connsiteY11" fmla="*/ 55846 h 55638"/>
                  <a:gd name="connsiteX12" fmla="*/ 23757 w 53108"/>
                  <a:gd name="connsiteY12" fmla="*/ 55846 h 55638"/>
                  <a:gd name="connsiteX13" fmla="*/ 7676 w 53108"/>
                  <a:gd name="connsiteY13" fmla="*/ 8485 h 55638"/>
                  <a:gd name="connsiteX14" fmla="*/ 7676 w 53108"/>
                  <a:gd name="connsiteY14" fmla="*/ 55846 h 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3108" h="55638">
                    <a:moveTo>
                      <a:pt x="567" y="55846"/>
                    </a:moveTo>
                    <a:lnTo>
                      <a:pt x="567" y="207"/>
                    </a:lnTo>
                    <a:lnTo>
                      <a:pt x="11644" y="207"/>
                    </a:lnTo>
                    <a:lnTo>
                      <a:pt x="24826" y="39599"/>
                    </a:lnTo>
                    <a:cubicBezTo>
                      <a:pt x="26034" y="43290"/>
                      <a:pt x="26897" y="46049"/>
                      <a:pt x="27484" y="47843"/>
                    </a:cubicBezTo>
                    <a:cubicBezTo>
                      <a:pt x="28105" y="45842"/>
                      <a:pt x="29105" y="42876"/>
                      <a:pt x="30451" y="38909"/>
                    </a:cubicBezTo>
                    <a:lnTo>
                      <a:pt x="43772" y="207"/>
                    </a:lnTo>
                    <a:lnTo>
                      <a:pt x="53675" y="207"/>
                    </a:lnTo>
                    <a:lnTo>
                      <a:pt x="53675" y="55846"/>
                    </a:lnTo>
                    <a:lnTo>
                      <a:pt x="46567" y="55846"/>
                    </a:lnTo>
                    <a:lnTo>
                      <a:pt x="46567" y="9279"/>
                    </a:lnTo>
                    <a:lnTo>
                      <a:pt x="30417" y="55846"/>
                    </a:lnTo>
                    <a:lnTo>
                      <a:pt x="23757" y="55846"/>
                    </a:lnTo>
                    <a:lnTo>
                      <a:pt x="7676" y="8485"/>
                    </a:lnTo>
                    <a:lnTo>
                      <a:pt x="7676" y="55846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1" name="Graphic 2">
              <a:extLst>
                <a:ext uri="{FF2B5EF4-FFF2-40B4-BE49-F238E27FC236}">
                  <a16:creationId xmlns:a16="http://schemas.microsoft.com/office/drawing/2014/main" id="{14DBA1B3-B76C-9E9F-3CE9-D8E07860228C}"/>
                </a:ext>
              </a:extLst>
            </p:cNvPr>
            <p:cNvGrpSpPr/>
            <p:nvPr/>
          </p:nvGrpSpPr>
          <p:grpSpPr>
            <a:xfrm>
              <a:off x="5221223" y="3363978"/>
              <a:ext cx="587927" cy="72920"/>
              <a:chOff x="5221223" y="3363978"/>
              <a:chExt cx="587927" cy="72920"/>
            </a:xfrm>
            <a:solidFill>
              <a:srgbClr val="000000"/>
            </a:solidFill>
          </p:grpSpPr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36042255-9058-1EF4-4300-EDB03367B540}"/>
                  </a:ext>
                </a:extLst>
              </p:cNvPr>
              <p:cNvSpPr/>
              <p:nvPr/>
            </p:nvSpPr>
            <p:spPr>
              <a:xfrm>
                <a:off x="5221223" y="3364910"/>
                <a:ext cx="34784" cy="55638"/>
              </a:xfrm>
              <a:custGeom>
                <a:avLst/>
                <a:gdLst>
                  <a:gd name="connsiteX0" fmla="*/ 518 w 34784"/>
                  <a:gd name="connsiteY0" fmla="*/ 55863 h 55638"/>
                  <a:gd name="connsiteX1" fmla="*/ 518 w 34784"/>
                  <a:gd name="connsiteY1" fmla="*/ 224 h 55638"/>
                  <a:gd name="connsiteX2" fmla="*/ 7868 w 34784"/>
                  <a:gd name="connsiteY2" fmla="*/ 224 h 55638"/>
                  <a:gd name="connsiteX3" fmla="*/ 7868 w 34784"/>
                  <a:gd name="connsiteY3" fmla="*/ 49309 h 55638"/>
                  <a:gd name="connsiteX4" fmla="*/ 35302 w 34784"/>
                  <a:gd name="connsiteY4" fmla="*/ 49309 h 55638"/>
                  <a:gd name="connsiteX5" fmla="*/ 35302 w 34784"/>
                  <a:gd name="connsiteY5" fmla="*/ 55863 h 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784" h="55638">
                    <a:moveTo>
                      <a:pt x="518" y="55863"/>
                    </a:moveTo>
                    <a:lnTo>
                      <a:pt x="518" y="224"/>
                    </a:lnTo>
                    <a:lnTo>
                      <a:pt x="7868" y="224"/>
                    </a:lnTo>
                    <a:lnTo>
                      <a:pt x="7868" y="49309"/>
                    </a:lnTo>
                    <a:lnTo>
                      <a:pt x="35302" y="49309"/>
                    </a:lnTo>
                    <a:lnTo>
                      <a:pt x="35302" y="55863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5DA3CF42-A3C0-2D49-E712-C925824D403E}"/>
                  </a:ext>
                </a:extLst>
              </p:cNvPr>
              <p:cNvSpPr/>
              <p:nvPr/>
            </p:nvSpPr>
            <p:spPr>
              <a:xfrm>
                <a:off x="5260005" y="3380260"/>
                <a:ext cx="36958" cy="56639"/>
              </a:xfrm>
              <a:custGeom>
                <a:avLst/>
                <a:gdLst>
                  <a:gd name="connsiteX0" fmla="*/ 4111 w 36958"/>
                  <a:gd name="connsiteY0" fmla="*/ 56035 h 56639"/>
                  <a:gd name="connsiteX1" fmla="*/ 3352 w 36958"/>
                  <a:gd name="connsiteY1" fmla="*/ 49620 h 56639"/>
                  <a:gd name="connsiteX2" fmla="*/ 7252 w 36958"/>
                  <a:gd name="connsiteY2" fmla="*/ 50240 h 56639"/>
                  <a:gd name="connsiteX3" fmla="*/ 10875 w 36958"/>
                  <a:gd name="connsiteY3" fmla="*/ 49482 h 56639"/>
                  <a:gd name="connsiteX4" fmla="*/ 13153 w 36958"/>
                  <a:gd name="connsiteY4" fmla="*/ 47343 h 56639"/>
                  <a:gd name="connsiteX5" fmla="*/ 15223 w 36958"/>
                  <a:gd name="connsiteY5" fmla="*/ 42272 h 56639"/>
                  <a:gd name="connsiteX6" fmla="*/ 15844 w 36958"/>
                  <a:gd name="connsiteY6" fmla="*/ 40582 h 56639"/>
                  <a:gd name="connsiteX7" fmla="*/ 522 w 36958"/>
                  <a:gd name="connsiteY7" fmla="*/ 224 h 56639"/>
                  <a:gd name="connsiteX8" fmla="*/ 7907 w 36958"/>
                  <a:gd name="connsiteY8" fmla="*/ 224 h 56639"/>
                  <a:gd name="connsiteX9" fmla="*/ 16293 w 36958"/>
                  <a:gd name="connsiteY9" fmla="*/ 23542 h 56639"/>
                  <a:gd name="connsiteX10" fmla="*/ 19226 w 36958"/>
                  <a:gd name="connsiteY10" fmla="*/ 32890 h 56639"/>
                  <a:gd name="connsiteX11" fmla="*/ 22021 w 36958"/>
                  <a:gd name="connsiteY11" fmla="*/ 23715 h 56639"/>
                  <a:gd name="connsiteX12" fmla="*/ 30648 w 36958"/>
                  <a:gd name="connsiteY12" fmla="*/ 224 h 56639"/>
                  <a:gd name="connsiteX13" fmla="*/ 37481 w 36958"/>
                  <a:gd name="connsiteY13" fmla="*/ 224 h 56639"/>
                  <a:gd name="connsiteX14" fmla="*/ 22125 w 36958"/>
                  <a:gd name="connsiteY14" fmla="*/ 41203 h 56639"/>
                  <a:gd name="connsiteX15" fmla="*/ 18294 w 36958"/>
                  <a:gd name="connsiteY15" fmla="*/ 50344 h 56639"/>
                  <a:gd name="connsiteX16" fmla="*/ 14119 w 36958"/>
                  <a:gd name="connsiteY16" fmla="*/ 55277 h 56639"/>
                  <a:gd name="connsiteX17" fmla="*/ 8494 w 36958"/>
                  <a:gd name="connsiteY17" fmla="*/ 56863 h 56639"/>
                  <a:gd name="connsiteX18" fmla="*/ 4111 w 36958"/>
                  <a:gd name="connsiteY18" fmla="*/ 56035 h 56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6958" h="56639">
                    <a:moveTo>
                      <a:pt x="4111" y="56035"/>
                    </a:moveTo>
                    <a:lnTo>
                      <a:pt x="3352" y="49620"/>
                    </a:lnTo>
                    <a:cubicBezTo>
                      <a:pt x="4836" y="50033"/>
                      <a:pt x="6147" y="50240"/>
                      <a:pt x="7252" y="50240"/>
                    </a:cubicBezTo>
                    <a:cubicBezTo>
                      <a:pt x="8770" y="50240"/>
                      <a:pt x="9978" y="49964"/>
                      <a:pt x="10875" y="49482"/>
                    </a:cubicBezTo>
                    <a:cubicBezTo>
                      <a:pt x="11772" y="48930"/>
                      <a:pt x="12531" y="48240"/>
                      <a:pt x="13153" y="47343"/>
                    </a:cubicBezTo>
                    <a:cubicBezTo>
                      <a:pt x="13567" y="46653"/>
                      <a:pt x="14257" y="44963"/>
                      <a:pt x="15223" y="42272"/>
                    </a:cubicBezTo>
                    <a:cubicBezTo>
                      <a:pt x="15361" y="41858"/>
                      <a:pt x="15568" y="41272"/>
                      <a:pt x="15844" y="40582"/>
                    </a:cubicBezTo>
                    <a:lnTo>
                      <a:pt x="522" y="224"/>
                    </a:lnTo>
                    <a:lnTo>
                      <a:pt x="7907" y="224"/>
                    </a:lnTo>
                    <a:lnTo>
                      <a:pt x="16293" y="23542"/>
                    </a:lnTo>
                    <a:cubicBezTo>
                      <a:pt x="17363" y="26508"/>
                      <a:pt x="18329" y="29647"/>
                      <a:pt x="19226" y="32890"/>
                    </a:cubicBezTo>
                    <a:cubicBezTo>
                      <a:pt x="19985" y="29785"/>
                      <a:pt x="20917" y="26715"/>
                      <a:pt x="22021" y="23715"/>
                    </a:cubicBezTo>
                    <a:lnTo>
                      <a:pt x="30648" y="224"/>
                    </a:lnTo>
                    <a:lnTo>
                      <a:pt x="37481" y="224"/>
                    </a:lnTo>
                    <a:lnTo>
                      <a:pt x="22125" y="41203"/>
                    </a:lnTo>
                    <a:cubicBezTo>
                      <a:pt x="20468" y="45584"/>
                      <a:pt x="19192" y="48654"/>
                      <a:pt x="18294" y="50344"/>
                    </a:cubicBezTo>
                    <a:cubicBezTo>
                      <a:pt x="17052" y="52586"/>
                      <a:pt x="15672" y="54207"/>
                      <a:pt x="14119" y="55277"/>
                    </a:cubicBezTo>
                    <a:cubicBezTo>
                      <a:pt x="12531" y="56311"/>
                      <a:pt x="10668" y="56863"/>
                      <a:pt x="8494" y="56863"/>
                    </a:cubicBezTo>
                    <a:cubicBezTo>
                      <a:pt x="7183" y="56863"/>
                      <a:pt x="5699" y="56587"/>
                      <a:pt x="4111" y="560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864AA330-2B15-BD1F-FBA2-9D0CCBFF212E}"/>
                  </a:ext>
                </a:extLst>
              </p:cNvPr>
              <p:cNvSpPr/>
              <p:nvPr/>
            </p:nvSpPr>
            <p:spPr>
              <a:xfrm>
                <a:off x="5300015" y="3379328"/>
                <a:ext cx="33507" cy="42117"/>
              </a:xfrm>
              <a:custGeom>
                <a:avLst/>
                <a:gdLst>
                  <a:gd name="connsiteX0" fmla="*/ 527 w 33507"/>
                  <a:gd name="connsiteY0" fmla="*/ 29406 h 42117"/>
                  <a:gd name="connsiteX1" fmla="*/ 7291 w 33507"/>
                  <a:gd name="connsiteY1" fmla="*/ 28337 h 42117"/>
                  <a:gd name="connsiteX2" fmla="*/ 10465 w 33507"/>
                  <a:gd name="connsiteY2" fmla="*/ 34580 h 42117"/>
                  <a:gd name="connsiteX3" fmla="*/ 17747 w 33507"/>
                  <a:gd name="connsiteY3" fmla="*/ 36753 h 42117"/>
                  <a:gd name="connsiteX4" fmla="*/ 24717 w 33507"/>
                  <a:gd name="connsiteY4" fmla="*/ 34822 h 42117"/>
                  <a:gd name="connsiteX5" fmla="*/ 26995 w 33507"/>
                  <a:gd name="connsiteY5" fmla="*/ 30337 h 42117"/>
                  <a:gd name="connsiteX6" fmla="*/ 24993 w 33507"/>
                  <a:gd name="connsiteY6" fmla="*/ 26681 h 42117"/>
                  <a:gd name="connsiteX7" fmla="*/ 17988 w 33507"/>
                  <a:gd name="connsiteY7" fmla="*/ 24370 h 42117"/>
                  <a:gd name="connsiteX8" fmla="*/ 7567 w 33507"/>
                  <a:gd name="connsiteY8" fmla="*/ 21093 h 42117"/>
                  <a:gd name="connsiteX9" fmla="*/ 3149 w 33507"/>
                  <a:gd name="connsiteY9" fmla="*/ 17264 h 42117"/>
                  <a:gd name="connsiteX10" fmla="*/ 1666 w 33507"/>
                  <a:gd name="connsiteY10" fmla="*/ 11849 h 42117"/>
                  <a:gd name="connsiteX11" fmla="*/ 2908 w 33507"/>
                  <a:gd name="connsiteY11" fmla="*/ 6881 h 42117"/>
                  <a:gd name="connsiteX12" fmla="*/ 6255 w 33507"/>
                  <a:gd name="connsiteY12" fmla="*/ 3053 h 42117"/>
                  <a:gd name="connsiteX13" fmla="*/ 10603 w 33507"/>
                  <a:gd name="connsiteY13" fmla="*/ 1052 h 42117"/>
                  <a:gd name="connsiteX14" fmla="*/ 16504 w 33507"/>
                  <a:gd name="connsiteY14" fmla="*/ 224 h 42117"/>
                  <a:gd name="connsiteX15" fmla="*/ 24855 w 33507"/>
                  <a:gd name="connsiteY15" fmla="*/ 1604 h 42117"/>
                  <a:gd name="connsiteX16" fmla="*/ 30135 w 33507"/>
                  <a:gd name="connsiteY16" fmla="*/ 5329 h 42117"/>
                  <a:gd name="connsiteX17" fmla="*/ 32516 w 33507"/>
                  <a:gd name="connsiteY17" fmla="*/ 11538 h 42117"/>
                  <a:gd name="connsiteX18" fmla="*/ 25822 w 33507"/>
                  <a:gd name="connsiteY18" fmla="*/ 12469 h 42117"/>
                  <a:gd name="connsiteX19" fmla="*/ 23164 w 33507"/>
                  <a:gd name="connsiteY19" fmla="*/ 7606 h 42117"/>
                  <a:gd name="connsiteX20" fmla="*/ 17022 w 33507"/>
                  <a:gd name="connsiteY20" fmla="*/ 5847 h 42117"/>
                  <a:gd name="connsiteX21" fmla="*/ 10293 w 33507"/>
                  <a:gd name="connsiteY21" fmla="*/ 7399 h 42117"/>
                  <a:gd name="connsiteX22" fmla="*/ 8291 w 33507"/>
                  <a:gd name="connsiteY22" fmla="*/ 11055 h 42117"/>
                  <a:gd name="connsiteX23" fmla="*/ 9119 w 33507"/>
                  <a:gd name="connsiteY23" fmla="*/ 13435 h 42117"/>
                  <a:gd name="connsiteX24" fmla="*/ 11742 w 33507"/>
                  <a:gd name="connsiteY24" fmla="*/ 15264 h 42117"/>
                  <a:gd name="connsiteX25" fmla="*/ 17781 w 33507"/>
                  <a:gd name="connsiteY25" fmla="*/ 17023 h 42117"/>
                  <a:gd name="connsiteX26" fmla="*/ 27892 w 33507"/>
                  <a:gd name="connsiteY26" fmla="*/ 20196 h 42117"/>
                  <a:gd name="connsiteX27" fmla="*/ 32378 w 33507"/>
                  <a:gd name="connsiteY27" fmla="*/ 23784 h 42117"/>
                  <a:gd name="connsiteX28" fmla="*/ 34035 w 33507"/>
                  <a:gd name="connsiteY28" fmla="*/ 29613 h 42117"/>
                  <a:gd name="connsiteX29" fmla="*/ 32033 w 33507"/>
                  <a:gd name="connsiteY29" fmla="*/ 36063 h 42117"/>
                  <a:gd name="connsiteX30" fmla="*/ 26270 w 33507"/>
                  <a:gd name="connsiteY30" fmla="*/ 40720 h 42117"/>
                  <a:gd name="connsiteX31" fmla="*/ 17781 w 33507"/>
                  <a:gd name="connsiteY31" fmla="*/ 42341 h 42117"/>
                  <a:gd name="connsiteX32" fmla="*/ 5772 w 33507"/>
                  <a:gd name="connsiteY32" fmla="*/ 39099 h 42117"/>
                  <a:gd name="connsiteX33" fmla="*/ 527 w 33507"/>
                  <a:gd name="connsiteY33" fmla="*/ 29406 h 4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3507" h="42117">
                    <a:moveTo>
                      <a:pt x="527" y="29406"/>
                    </a:moveTo>
                    <a:lnTo>
                      <a:pt x="7291" y="28337"/>
                    </a:lnTo>
                    <a:cubicBezTo>
                      <a:pt x="7670" y="31096"/>
                      <a:pt x="8740" y="33166"/>
                      <a:pt x="10465" y="34580"/>
                    </a:cubicBezTo>
                    <a:cubicBezTo>
                      <a:pt x="12191" y="36063"/>
                      <a:pt x="14606" y="36788"/>
                      <a:pt x="17747" y="36753"/>
                    </a:cubicBezTo>
                    <a:cubicBezTo>
                      <a:pt x="20852" y="36788"/>
                      <a:pt x="23164" y="36132"/>
                      <a:pt x="24717" y="34822"/>
                    </a:cubicBezTo>
                    <a:cubicBezTo>
                      <a:pt x="26201" y="33545"/>
                      <a:pt x="26960" y="32062"/>
                      <a:pt x="26995" y="30337"/>
                    </a:cubicBezTo>
                    <a:cubicBezTo>
                      <a:pt x="26960" y="28820"/>
                      <a:pt x="26305" y="27612"/>
                      <a:pt x="24993" y="26681"/>
                    </a:cubicBezTo>
                    <a:cubicBezTo>
                      <a:pt x="24027" y="26129"/>
                      <a:pt x="21681" y="25336"/>
                      <a:pt x="17988" y="24370"/>
                    </a:cubicBezTo>
                    <a:cubicBezTo>
                      <a:pt x="12950" y="23128"/>
                      <a:pt x="9499" y="22059"/>
                      <a:pt x="7567" y="21093"/>
                    </a:cubicBezTo>
                    <a:cubicBezTo>
                      <a:pt x="5634" y="20196"/>
                      <a:pt x="4150" y="18920"/>
                      <a:pt x="3149" y="17264"/>
                    </a:cubicBezTo>
                    <a:cubicBezTo>
                      <a:pt x="2149" y="15677"/>
                      <a:pt x="1666" y="13849"/>
                      <a:pt x="1666" y="11849"/>
                    </a:cubicBezTo>
                    <a:cubicBezTo>
                      <a:pt x="1666" y="10055"/>
                      <a:pt x="2080" y="8399"/>
                      <a:pt x="2908" y="6881"/>
                    </a:cubicBezTo>
                    <a:cubicBezTo>
                      <a:pt x="3736" y="5364"/>
                      <a:pt x="4840" y="4087"/>
                      <a:pt x="6255" y="3053"/>
                    </a:cubicBezTo>
                    <a:cubicBezTo>
                      <a:pt x="7325" y="2294"/>
                      <a:pt x="8774" y="1638"/>
                      <a:pt x="10603" y="1052"/>
                    </a:cubicBezTo>
                    <a:cubicBezTo>
                      <a:pt x="12432" y="535"/>
                      <a:pt x="14399" y="259"/>
                      <a:pt x="16504" y="224"/>
                    </a:cubicBezTo>
                    <a:cubicBezTo>
                      <a:pt x="19644" y="259"/>
                      <a:pt x="22440" y="707"/>
                      <a:pt x="24855" y="1604"/>
                    </a:cubicBezTo>
                    <a:cubicBezTo>
                      <a:pt x="27236" y="2535"/>
                      <a:pt x="28996" y="3777"/>
                      <a:pt x="30135" y="5329"/>
                    </a:cubicBezTo>
                    <a:cubicBezTo>
                      <a:pt x="31274" y="6881"/>
                      <a:pt x="32068" y="8951"/>
                      <a:pt x="32516" y="11538"/>
                    </a:cubicBezTo>
                    <a:lnTo>
                      <a:pt x="25822" y="12469"/>
                    </a:lnTo>
                    <a:cubicBezTo>
                      <a:pt x="25511" y="10400"/>
                      <a:pt x="24614" y="8779"/>
                      <a:pt x="23164" y="7606"/>
                    </a:cubicBezTo>
                    <a:cubicBezTo>
                      <a:pt x="21681" y="6433"/>
                      <a:pt x="19644" y="5847"/>
                      <a:pt x="17022" y="5847"/>
                    </a:cubicBezTo>
                    <a:cubicBezTo>
                      <a:pt x="13847" y="5847"/>
                      <a:pt x="11604" y="6364"/>
                      <a:pt x="10293" y="7399"/>
                    </a:cubicBezTo>
                    <a:cubicBezTo>
                      <a:pt x="8947" y="8434"/>
                      <a:pt x="8291" y="9675"/>
                      <a:pt x="8291" y="11055"/>
                    </a:cubicBezTo>
                    <a:cubicBezTo>
                      <a:pt x="8291" y="11952"/>
                      <a:pt x="8567" y="12745"/>
                      <a:pt x="9119" y="13435"/>
                    </a:cubicBezTo>
                    <a:cubicBezTo>
                      <a:pt x="9672" y="14194"/>
                      <a:pt x="10534" y="14781"/>
                      <a:pt x="11742" y="15264"/>
                    </a:cubicBezTo>
                    <a:cubicBezTo>
                      <a:pt x="12398" y="15539"/>
                      <a:pt x="14399" y="16126"/>
                      <a:pt x="17781" y="17023"/>
                    </a:cubicBezTo>
                    <a:cubicBezTo>
                      <a:pt x="22578" y="18333"/>
                      <a:pt x="25960" y="19403"/>
                      <a:pt x="27892" y="20196"/>
                    </a:cubicBezTo>
                    <a:cubicBezTo>
                      <a:pt x="29790" y="21024"/>
                      <a:pt x="31274" y="22231"/>
                      <a:pt x="32378" y="23784"/>
                    </a:cubicBezTo>
                    <a:cubicBezTo>
                      <a:pt x="33448" y="25370"/>
                      <a:pt x="34000" y="27302"/>
                      <a:pt x="34035" y="29613"/>
                    </a:cubicBezTo>
                    <a:cubicBezTo>
                      <a:pt x="34000" y="31924"/>
                      <a:pt x="33344" y="34063"/>
                      <a:pt x="32033" y="36063"/>
                    </a:cubicBezTo>
                    <a:cubicBezTo>
                      <a:pt x="30687" y="38064"/>
                      <a:pt x="28755" y="39616"/>
                      <a:pt x="26270" y="40720"/>
                    </a:cubicBezTo>
                    <a:cubicBezTo>
                      <a:pt x="23717" y="41789"/>
                      <a:pt x="20887" y="42307"/>
                      <a:pt x="17781" y="42341"/>
                    </a:cubicBezTo>
                    <a:cubicBezTo>
                      <a:pt x="12501" y="42307"/>
                      <a:pt x="8498" y="41272"/>
                      <a:pt x="5772" y="39099"/>
                    </a:cubicBezTo>
                    <a:cubicBezTo>
                      <a:pt x="3011" y="36960"/>
                      <a:pt x="1286" y="33718"/>
                      <a:pt x="527" y="294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51B16038-3F1A-4978-FF6D-258EA5ED2DF5}"/>
                  </a:ext>
                </a:extLst>
              </p:cNvPr>
              <p:cNvSpPr/>
              <p:nvPr/>
            </p:nvSpPr>
            <p:spPr>
              <a:xfrm>
                <a:off x="5339092" y="3379328"/>
                <a:ext cx="37752" cy="42117"/>
              </a:xfrm>
              <a:custGeom>
                <a:avLst/>
                <a:gdLst>
                  <a:gd name="connsiteX0" fmla="*/ 531 w 37752"/>
                  <a:gd name="connsiteY0" fmla="*/ 21300 h 42117"/>
                  <a:gd name="connsiteX1" fmla="*/ 6743 w 37752"/>
                  <a:gd name="connsiteY1" fmla="*/ 4708 h 42117"/>
                  <a:gd name="connsiteX2" fmla="*/ 19442 w 37752"/>
                  <a:gd name="connsiteY2" fmla="*/ 224 h 42117"/>
                  <a:gd name="connsiteX3" fmla="*/ 33004 w 37752"/>
                  <a:gd name="connsiteY3" fmla="*/ 5674 h 42117"/>
                  <a:gd name="connsiteX4" fmla="*/ 38284 w 37752"/>
                  <a:gd name="connsiteY4" fmla="*/ 20713 h 42117"/>
                  <a:gd name="connsiteX5" fmla="*/ 35937 w 37752"/>
                  <a:gd name="connsiteY5" fmla="*/ 32959 h 42117"/>
                  <a:gd name="connsiteX6" fmla="*/ 29173 w 37752"/>
                  <a:gd name="connsiteY6" fmla="*/ 39892 h 42117"/>
                  <a:gd name="connsiteX7" fmla="*/ 19442 w 37752"/>
                  <a:gd name="connsiteY7" fmla="*/ 42341 h 42117"/>
                  <a:gd name="connsiteX8" fmla="*/ 5742 w 37752"/>
                  <a:gd name="connsiteY8" fmla="*/ 36926 h 42117"/>
                  <a:gd name="connsiteX9" fmla="*/ 531 w 37752"/>
                  <a:gd name="connsiteY9" fmla="*/ 21300 h 42117"/>
                  <a:gd name="connsiteX10" fmla="*/ 7536 w 37752"/>
                  <a:gd name="connsiteY10" fmla="*/ 21300 h 42117"/>
                  <a:gd name="connsiteX11" fmla="*/ 10918 w 37752"/>
                  <a:gd name="connsiteY11" fmla="*/ 32890 h 42117"/>
                  <a:gd name="connsiteX12" fmla="*/ 19442 w 37752"/>
                  <a:gd name="connsiteY12" fmla="*/ 36753 h 42117"/>
                  <a:gd name="connsiteX13" fmla="*/ 27896 w 37752"/>
                  <a:gd name="connsiteY13" fmla="*/ 32890 h 42117"/>
                  <a:gd name="connsiteX14" fmla="*/ 31278 w 37752"/>
                  <a:gd name="connsiteY14" fmla="*/ 21059 h 42117"/>
                  <a:gd name="connsiteX15" fmla="*/ 27862 w 37752"/>
                  <a:gd name="connsiteY15" fmla="*/ 9744 h 42117"/>
                  <a:gd name="connsiteX16" fmla="*/ 19442 w 37752"/>
                  <a:gd name="connsiteY16" fmla="*/ 5881 h 42117"/>
                  <a:gd name="connsiteX17" fmla="*/ 10918 w 37752"/>
                  <a:gd name="connsiteY17" fmla="*/ 9710 h 42117"/>
                  <a:gd name="connsiteX18" fmla="*/ 7536 w 37752"/>
                  <a:gd name="connsiteY18" fmla="*/ 21300 h 4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7752" h="42117">
                    <a:moveTo>
                      <a:pt x="531" y="21300"/>
                    </a:moveTo>
                    <a:cubicBezTo>
                      <a:pt x="531" y="13849"/>
                      <a:pt x="2602" y="8296"/>
                      <a:pt x="6743" y="4708"/>
                    </a:cubicBezTo>
                    <a:cubicBezTo>
                      <a:pt x="10194" y="1742"/>
                      <a:pt x="14404" y="259"/>
                      <a:pt x="19442" y="224"/>
                    </a:cubicBezTo>
                    <a:cubicBezTo>
                      <a:pt x="24963" y="259"/>
                      <a:pt x="29484" y="2087"/>
                      <a:pt x="33004" y="5674"/>
                    </a:cubicBezTo>
                    <a:cubicBezTo>
                      <a:pt x="36489" y="9330"/>
                      <a:pt x="38249" y="14332"/>
                      <a:pt x="38284" y="20713"/>
                    </a:cubicBezTo>
                    <a:cubicBezTo>
                      <a:pt x="38249" y="25922"/>
                      <a:pt x="37490" y="29992"/>
                      <a:pt x="35937" y="32959"/>
                    </a:cubicBezTo>
                    <a:cubicBezTo>
                      <a:pt x="34384" y="35925"/>
                      <a:pt x="32107" y="38237"/>
                      <a:pt x="29173" y="39892"/>
                    </a:cubicBezTo>
                    <a:cubicBezTo>
                      <a:pt x="26171" y="41513"/>
                      <a:pt x="22927" y="42307"/>
                      <a:pt x="19442" y="42341"/>
                    </a:cubicBezTo>
                    <a:cubicBezTo>
                      <a:pt x="13748" y="42307"/>
                      <a:pt x="9193" y="40548"/>
                      <a:pt x="5742" y="36926"/>
                    </a:cubicBezTo>
                    <a:cubicBezTo>
                      <a:pt x="2257" y="33338"/>
                      <a:pt x="531" y="28130"/>
                      <a:pt x="531" y="21300"/>
                    </a:cubicBezTo>
                    <a:close/>
                    <a:moveTo>
                      <a:pt x="7536" y="21300"/>
                    </a:moveTo>
                    <a:cubicBezTo>
                      <a:pt x="7502" y="26474"/>
                      <a:pt x="8641" y="30337"/>
                      <a:pt x="10918" y="32890"/>
                    </a:cubicBezTo>
                    <a:cubicBezTo>
                      <a:pt x="13161" y="35511"/>
                      <a:pt x="15991" y="36788"/>
                      <a:pt x="19442" y="36753"/>
                    </a:cubicBezTo>
                    <a:cubicBezTo>
                      <a:pt x="22789" y="36788"/>
                      <a:pt x="25619" y="35511"/>
                      <a:pt x="27896" y="32890"/>
                    </a:cubicBezTo>
                    <a:cubicBezTo>
                      <a:pt x="30139" y="30337"/>
                      <a:pt x="31278" y="26371"/>
                      <a:pt x="31278" y="21059"/>
                    </a:cubicBezTo>
                    <a:cubicBezTo>
                      <a:pt x="31278" y="16091"/>
                      <a:pt x="30139" y="12331"/>
                      <a:pt x="27862" y="9744"/>
                    </a:cubicBezTo>
                    <a:cubicBezTo>
                      <a:pt x="25584" y="7192"/>
                      <a:pt x="22755" y="5916"/>
                      <a:pt x="19442" y="5881"/>
                    </a:cubicBezTo>
                    <a:cubicBezTo>
                      <a:pt x="15991" y="5916"/>
                      <a:pt x="13161" y="7192"/>
                      <a:pt x="10918" y="9710"/>
                    </a:cubicBezTo>
                    <a:cubicBezTo>
                      <a:pt x="8641" y="12297"/>
                      <a:pt x="7502" y="16160"/>
                      <a:pt x="7536" y="213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A6199ECD-C8CF-5829-9E60-D6C6FD7DC8AA}"/>
                  </a:ext>
                </a:extLst>
              </p:cNvPr>
              <p:cNvSpPr/>
              <p:nvPr/>
            </p:nvSpPr>
            <p:spPr>
              <a:xfrm>
                <a:off x="5382256" y="3379328"/>
                <a:ext cx="35510" cy="57570"/>
              </a:xfrm>
              <a:custGeom>
                <a:avLst/>
                <a:gdLst>
                  <a:gd name="connsiteX0" fmla="*/ 1883 w 35510"/>
                  <a:gd name="connsiteY0" fmla="*/ 44790 h 57570"/>
                  <a:gd name="connsiteX1" fmla="*/ 8543 w 35510"/>
                  <a:gd name="connsiteY1" fmla="*/ 45756 h 57570"/>
                  <a:gd name="connsiteX2" fmla="*/ 10855 w 35510"/>
                  <a:gd name="connsiteY2" fmla="*/ 50240 h 57570"/>
                  <a:gd name="connsiteX3" fmla="*/ 17792 w 35510"/>
                  <a:gd name="connsiteY3" fmla="*/ 52138 h 57570"/>
                  <a:gd name="connsiteX4" fmla="*/ 25107 w 35510"/>
                  <a:gd name="connsiteY4" fmla="*/ 50240 h 57570"/>
                  <a:gd name="connsiteX5" fmla="*/ 28627 w 35510"/>
                  <a:gd name="connsiteY5" fmla="*/ 44928 h 57570"/>
                  <a:gd name="connsiteX6" fmla="*/ 29110 w 35510"/>
                  <a:gd name="connsiteY6" fmla="*/ 36167 h 57570"/>
                  <a:gd name="connsiteX7" fmla="*/ 17964 w 35510"/>
                  <a:gd name="connsiteY7" fmla="*/ 41444 h 57570"/>
                  <a:gd name="connsiteX8" fmla="*/ 5092 w 35510"/>
                  <a:gd name="connsiteY8" fmla="*/ 35442 h 57570"/>
                  <a:gd name="connsiteX9" fmla="*/ 537 w 35510"/>
                  <a:gd name="connsiteY9" fmla="*/ 21059 h 57570"/>
                  <a:gd name="connsiteX10" fmla="*/ 2608 w 35510"/>
                  <a:gd name="connsiteY10" fmla="*/ 10434 h 57570"/>
                  <a:gd name="connsiteX11" fmla="*/ 8681 w 35510"/>
                  <a:gd name="connsiteY11" fmla="*/ 2880 h 57570"/>
                  <a:gd name="connsiteX12" fmla="*/ 17999 w 35510"/>
                  <a:gd name="connsiteY12" fmla="*/ 224 h 57570"/>
                  <a:gd name="connsiteX13" fmla="*/ 29766 w 35510"/>
                  <a:gd name="connsiteY13" fmla="*/ 6019 h 57570"/>
                  <a:gd name="connsiteX14" fmla="*/ 29766 w 35510"/>
                  <a:gd name="connsiteY14" fmla="*/ 1155 h 57570"/>
                  <a:gd name="connsiteX15" fmla="*/ 36047 w 35510"/>
                  <a:gd name="connsiteY15" fmla="*/ 1155 h 57570"/>
                  <a:gd name="connsiteX16" fmla="*/ 36047 w 35510"/>
                  <a:gd name="connsiteY16" fmla="*/ 35994 h 57570"/>
                  <a:gd name="connsiteX17" fmla="*/ 34114 w 35510"/>
                  <a:gd name="connsiteY17" fmla="*/ 49309 h 57570"/>
                  <a:gd name="connsiteX18" fmla="*/ 28041 w 35510"/>
                  <a:gd name="connsiteY18" fmla="*/ 55518 h 57570"/>
                  <a:gd name="connsiteX19" fmla="*/ 17826 w 35510"/>
                  <a:gd name="connsiteY19" fmla="*/ 57795 h 57570"/>
                  <a:gd name="connsiteX20" fmla="*/ 6162 w 35510"/>
                  <a:gd name="connsiteY20" fmla="*/ 54552 h 57570"/>
                  <a:gd name="connsiteX21" fmla="*/ 1883 w 35510"/>
                  <a:gd name="connsiteY21" fmla="*/ 44790 h 57570"/>
                  <a:gd name="connsiteX22" fmla="*/ 7543 w 35510"/>
                  <a:gd name="connsiteY22" fmla="*/ 20576 h 57570"/>
                  <a:gd name="connsiteX23" fmla="*/ 10683 w 35510"/>
                  <a:gd name="connsiteY23" fmla="*/ 32166 h 57570"/>
                  <a:gd name="connsiteX24" fmla="*/ 18585 w 35510"/>
                  <a:gd name="connsiteY24" fmla="*/ 35787 h 57570"/>
                  <a:gd name="connsiteX25" fmla="*/ 26488 w 35510"/>
                  <a:gd name="connsiteY25" fmla="*/ 32166 h 57570"/>
                  <a:gd name="connsiteX26" fmla="*/ 29662 w 35510"/>
                  <a:gd name="connsiteY26" fmla="*/ 20817 h 57570"/>
                  <a:gd name="connsiteX27" fmla="*/ 26384 w 35510"/>
                  <a:gd name="connsiteY27" fmla="*/ 9641 h 57570"/>
                  <a:gd name="connsiteX28" fmla="*/ 18482 w 35510"/>
                  <a:gd name="connsiteY28" fmla="*/ 5881 h 57570"/>
                  <a:gd name="connsiteX29" fmla="*/ 10717 w 35510"/>
                  <a:gd name="connsiteY29" fmla="*/ 9606 h 57570"/>
                  <a:gd name="connsiteX30" fmla="*/ 7543 w 35510"/>
                  <a:gd name="connsiteY30" fmla="*/ 20576 h 57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5510" h="57570">
                    <a:moveTo>
                      <a:pt x="1883" y="44790"/>
                    </a:moveTo>
                    <a:lnTo>
                      <a:pt x="8543" y="45756"/>
                    </a:lnTo>
                    <a:cubicBezTo>
                      <a:pt x="8785" y="47791"/>
                      <a:pt x="9579" y="49309"/>
                      <a:pt x="10855" y="50240"/>
                    </a:cubicBezTo>
                    <a:cubicBezTo>
                      <a:pt x="12546" y="51482"/>
                      <a:pt x="14858" y="52103"/>
                      <a:pt x="17792" y="52138"/>
                    </a:cubicBezTo>
                    <a:cubicBezTo>
                      <a:pt x="20966" y="52103"/>
                      <a:pt x="23382" y="51482"/>
                      <a:pt x="25107" y="50240"/>
                    </a:cubicBezTo>
                    <a:cubicBezTo>
                      <a:pt x="26798" y="48964"/>
                      <a:pt x="27972" y="47170"/>
                      <a:pt x="28627" y="44928"/>
                    </a:cubicBezTo>
                    <a:cubicBezTo>
                      <a:pt x="28938" y="43514"/>
                      <a:pt x="29110" y="40617"/>
                      <a:pt x="29110" y="36167"/>
                    </a:cubicBezTo>
                    <a:cubicBezTo>
                      <a:pt x="26108" y="39685"/>
                      <a:pt x="22381" y="41444"/>
                      <a:pt x="17964" y="41444"/>
                    </a:cubicBezTo>
                    <a:cubicBezTo>
                      <a:pt x="12374" y="41444"/>
                      <a:pt x="8095" y="39444"/>
                      <a:pt x="5092" y="35442"/>
                    </a:cubicBezTo>
                    <a:cubicBezTo>
                      <a:pt x="2021" y="31441"/>
                      <a:pt x="503" y="26647"/>
                      <a:pt x="537" y="21059"/>
                    </a:cubicBezTo>
                    <a:cubicBezTo>
                      <a:pt x="503" y="17230"/>
                      <a:pt x="1193" y="13711"/>
                      <a:pt x="2608" y="10434"/>
                    </a:cubicBezTo>
                    <a:cubicBezTo>
                      <a:pt x="3988" y="7192"/>
                      <a:pt x="6024" y="4674"/>
                      <a:pt x="8681" y="2880"/>
                    </a:cubicBezTo>
                    <a:cubicBezTo>
                      <a:pt x="11304" y="1155"/>
                      <a:pt x="14410" y="259"/>
                      <a:pt x="17999" y="224"/>
                    </a:cubicBezTo>
                    <a:cubicBezTo>
                      <a:pt x="22726" y="259"/>
                      <a:pt x="26626" y="2190"/>
                      <a:pt x="29766" y="6019"/>
                    </a:cubicBezTo>
                    <a:lnTo>
                      <a:pt x="29766" y="1155"/>
                    </a:lnTo>
                    <a:lnTo>
                      <a:pt x="36047" y="1155"/>
                    </a:lnTo>
                    <a:lnTo>
                      <a:pt x="36047" y="35994"/>
                    </a:lnTo>
                    <a:cubicBezTo>
                      <a:pt x="36012" y="42272"/>
                      <a:pt x="35356" y="46688"/>
                      <a:pt x="34114" y="49309"/>
                    </a:cubicBezTo>
                    <a:cubicBezTo>
                      <a:pt x="32803" y="51931"/>
                      <a:pt x="30801" y="54000"/>
                      <a:pt x="28041" y="55518"/>
                    </a:cubicBezTo>
                    <a:cubicBezTo>
                      <a:pt x="25280" y="57036"/>
                      <a:pt x="21864" y="57795"/>
                      <a:pt x="17826" y="57795"/>
                    </a:cubicBezTo>
                    <a:cubicBezTo>
                      <a:pt x="12995" y="57795"/>
                      <a:pt x="9095" y="56691"/>
                      <a:pt x="6162" y="54552"/>
                    </a:cubicBezTo>
                    <a:cubicBezTo>
                      <a:pt x="3195" y="52345"/>
                      <a:pt x="1780" y="49102"/>
                      <a:pt x="1883" y="44790"/>
                    </a:cubicBezTo>
                    <a:close/>
                    <a:moveTo>
                      <a:pt x="7543" y="20576"/>
                    </a:moveTo>
                    <a:cubicBezTo>
                      <a:pt x="7543" y="25888"/>
                      <a:pt x="8578" y="29751"/>
                      <a:pt x="10683" y="32166"/>
                    </a:cubicBezTo>
                    <a:cubicBezTo>
                      <a:pt x="12788" y="34615"/>
                      <a:pt x="15411" y="35822"/>
                      <a:pt x="18585" y="35787"/>
                    </a:cubicBezTo>
                    <a:cubicBezTo>
                      <a:pt x="21691" y="35822"/>
                      <a:pt x="24348" y="34615"/>
                      <a:pt x="26488" y="32166"/>
                    </a:cubicBezTo>
                    <a:cubicBezTo>
                      <a:pt x="28593" y="29785"/>
                      <a:pt x="29628" y="25991"/>
                      <a:pt x="29662" y="20817"/>
                    </a:cubicBezTo>
                    <a:cubicBezTo>
                      <a:pt x="29628" y="15884"/>
                      <a:pt x="28558" y="12159"/>
                      <a:pt x="26384" y="9641"/>
                    </a:cubicBezTo>
                    <a:cubicBezTo>
                      <a:pt x="24176" y="7157"/>
                      <a:pt x="21519" y="5916"/>
                      <a:pt x="18482" y="5881"/>
                    </a:cubicBezTo>
                    <a:cubicBezTo>
                      <a:pt x="15411" y="5916"/>
                      <a:pt x="12822" y="7157"/>
                      <a:pt x="10717" y="9606"/>
                    </a:cubicBezTo>
                    <a:cubicBezTo>
                      <a:pt x="8578" y="12090"/>
                      <a:pt x="7543" y="15746"/>
                      <a:pt x="7543" y="205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F7E209D-51B9-C8A6-7086-70CF6A9990B6}"/>
                  </a:ext>
                </a:extLst>
              </p:cNvPr>
              <p:cNvSpPr/>
              <p:nvPr/>
            </p:nvSpPr>
            <p:spPr>
              <a:xfrm>
                <a:off x="5425802" y="3379328"/>
                <a:ext cx="37166" cy="42117"/>
              </a:xfrm>
              <a:custGeom>
                <a:avLst/>
                <a:gdLst>
                  <a:gd name="connsiteX0" fmla="*/ 30426 w 37166"/>
                  <a:gd name="connsiteY0" fmla="*/ 28475 h 42117"/>
                  <a:gd name="connsiteX1" fmla="*/ 37500 w 37166"/>
                  <a:gd name="connsiteY1" fmla="*/ 29337 h 42117"/>
                  <a:gd name="connsiteX2" fmla="*/ 31289 w 37166"/>
                  <a:gd name="connsiteY2" fmla="*/ 38926 h 42117"/>
                  <a:gd name="connsiteX3" fmla="*/ 19763 w 37166"/>
                  <a:gd name="connsiteY3" fmla="*/ 42341 h 42117"/>
                  <a:gd name="connsiteX4" fmla="*/ 5718 w 37166"/>
                  <a:gd name="connsiteY4" fmla="*/ 36926 h 42117"/>
                  <a:gd name="connsiteX5" fmla="*/ 542 w 37166"/>
                  <a:gd name="connsiteY5" fmla="*/ 21645 h 42117"/>
                  <a:gd name="connsiteX6" fmla="*/ 5787 w 37166"/>
                  <a:gd name="connsiteY6" fmla="*/ 5847 h 42117"/>
                  <a:gd name="connsiteX7" fmla="*/ 19383 w 37166"/>
                  <a:gd name="connsiteY7" fmla="*/ 224 h 42117"/>
                  <a:gd name="connsiteX8" fmla="*/ 32565 w 37166"/>
                  <a:gd name="connsiteY8" fmla="*/ 5743 h 42117"/>
                  <a:gd name="connsiteX9" fmla="*/ 37707 w 37166"/>
                  <a:gd name="connsiteY9" fmla="*/ 21231 h 42117"/>
                  <a:gd name="connsiteX10" fmla="*/ 37673 w 37166"/>
                  <a:gd name="connsiteY10" fmla="*/ 23025 h 42117"/>
                  <a:gd name="connsiteX11" fmla="*/ 7616 w 37166"/>
                  <a:gd name="connsiteY11" fmla="*/ 23025 h 42117"/>
                  <a:gd name="connsiteX12" fmla="*/ 11377 w 37166"/>
                  <a:gd name="connsiteY12" fmla="*/ 33235 h 42117"/>
                  <a:gd name="connsiteX13" fmla="*/ 19797 w 37166"/>
                  <a:gd name="connsiteY13" fmla="*/ 36753 h 42117"/>
                  <a:gd name="connsiteX14" fmla="*/ 26216 w 37166"/>
                  <a:gd name="connsiteY14" fmla="*/ 34787 h 42117"/>
                  <a:gd name="connsiteX15" fmla="*/ 30426 w 37166"/>
                  <a:gd name="connsiteY15" fmla="*/ 28475 h 42117"/>
                  <a:gd name="connsiteX16" fmla="*/ 7995 w 37166"/>
                  <a:gd name="connsiteY16" fmla="*/ 17437 h 42117"/>
                  <a:gd name="connsiteX17" fmla="*/ 30495 w 37166"/>
                  <a:gd name="connsiteY17" fmla="*/ 17437 h 42117"/>
                  <a:gd name="connsiteX18" fmla="*/ 27941 w 37166"/>
                  <a:gd name="connsiteY18" fmla="*/ 9813 h 42117"/>
                  <a:gd name="connsiteX19" fmla="*/ 19452 w 37166"/>
                  <a:gd name="connsiteY19" fmla="*/ 5847 h 42117"/>
                  <a:gd name="connsiteX20" fmla="*/ 11550 w 37166"/>
                  <a:gd name="connsiteY20" fmla="*/ 9020 h 42117"/>
                  <a:gd name="connsiteX21" fmla="*/ 7995 w 37166"/>
                  <a:gd name="connsiteY21" fmla="*/ 17437 h 4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7166" h="42117">
                    <a:moveTo>
                      <a:pt x="30426" y="28475"/>
                    </a:moveTo>
                    <a:lnTo>
                      <a:pt x="37500" y="29337"/>
                    </a:lnTo>
                    <a:cubicBezTo>
                      <a:pt x="36361" y="33476"/>
                      <a:pt x="34291" y="36684"/>
                      <a:pt x="31289" y="38926"/>
                    </a:cubicBezTo>
                    <a:cubicBezTo>
                      <a:pt x="28286" y="41203"/>
                      <a:pt x="24456" y="42307"/>
                      <a:pt x="19763" y="42341"/>
                    </a:cubicBezTo>
                    <a:cubicBezTo>
                      <a:pt x="13862" y="42307"/>
                      <a:pt x="9169" y="40548"/>
                      <a:pt x="5718" y="36926"/>
                    </a:cubicBezTo>
                    <a:cubicBezTo>
                      <a:pt x="2232" y="33338"/>
                      <a:pt x="507" y="28233"/>
                      <a:pt x="542" y="21645"/>
                    </a:cubicBezTo>
                    <a:cubicBezTo>
                      <a:pt x="507" y="14884"/>
                      <a:pt x="2267" y="9606"/>
                      <a:pt x="5787" y="5847"/>
                    </a:cubicBezTo>
                    <a:cubicBezTo>
                      <a:pt x="9272" y="2121"/>
                      <a:pt x="13793" y="259"/>
                      <a:pt x="19383" y="224"/>
                    </a:cubicBezTo>
                    <a:cubicBezTo>
                      <a:pt x="24732" y="259"/>
                      <a:pt x="29115" y="2087"/>
                      <a:pt x="32565" y="5743"/>
                    </a:cubicBezTo>
                    <a:cubicBezTo>
                      <a:pt x="35947" y="9399"/>
                      <a:pt x="37673" y="14574"/>
                      <a:pt x="37707" y="21231"/>
                    </a:cubicBezTo>
                    <a:cubicBezTo>
                      <a:pt x="37673" y="21645"/>
                      <a:pt x="37673" y="22231"/>
                      <a:pt x="37673" y="23025"/>
                    </a:cubicBezTo>
                    <a:lnTo>
                      <a:pt x="7616" y="23025"/>
                    </a:lnTo>
                    <a:cubicBezTo>
                      <a:pt x="7823" y="27474"/>
                      <a:pt x="9100" y="30889"/>
                      <a:pt x="11377" y="33235"/>
                    </a:cubicBezTo>
                    <a:cubicBezTo>
                      <a:pt x="13620" y="35615"/>
                      <a:pt x="16415" y="36788"/>
                      <a:pt x="19797" y="36753"/>
                    </a:cubicBezTo>
                    <a:cubicBezTo>
                      <a:pt x="22282" y="36788"/>
                      <a:pt x="24421" y="36132"/>
                      <a:pt x="26216" y="34787"/>
                    </a:cubicBezTo>
                    <a:cubicBezTo>
                      <a:pt x="27976" y="33476"/>
                      <a:pt x="29391" y="31372"/>
                      <a:pt x="30426" y="28475"/>
                    </a:cubicBezTo>
                    <a:close/>
                    <a:moveTo>
                      <a:pt x="7995" y="17437"/>
                    </a:moveTo>
                    <a:lnTo>
                      <a:pt x="30495" y="17437"/>
                    </a:lnTo>
                    <a:cubicBezTo>
                      <a:pt x="30150" y="14056"/>
                      <a:pt x="29322" y="11538"/>
                      <a:pt x="27941" y="9813"/>
                    </a:cubicBezTo>
                    <a:cubicBezTo>
                      <a:pt x="25733" y="7192"/>
                      <a:pt x="22903" y="5847"/>
                      <a:pt x="19452" y="5847"/>
                    </a:cubicBezTo>
                    <a:cubicBezTo>
                      <a:pt x="16312" y="5847"/>
                      <a:pt x="13655" y="6916"/>
                      <a:pt x="11550" y="9020"/>
                    </a:cubicBezTo>
                    <a:cubicBezTo>
                      <a:pt x="9376" y="11124"/>
                      <a:pt x="8202" y="13918"/>
                      <a:pt x="7995" y="174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C3349C69-99E6-8E2C-E199-96897FCE6BAC}"/>
                  </a:ext>
                </a:extLst>
              </p:cNvPr>
              <p:cNvSpPr/>
              <p:nvPr/>
            </p:nvSpPr>
            <p:spPr>
              <a:xfrm>
                <a:off x="5471323" y="3379328"/>
                <a:ext cx="32783" cy="41220"/>
              </a:xfrm>
              <a:custGeom>
                <a:avLst/>
                <a:gdLst>
                  <a:gd name="connsiteX0" fmla="*/ 546 w 32783"/>
                  <a:gd name="connsiteY0" fmla="*/ 41444 h 41220"/>
                  <a:gd name="connsiteX1" fmla="*/ 546 w 32783"/>
                  <a:gd name="connsiteY1" fmla="*/ 1155 h 41220"/>
                  <a:gd name="connsiteX2" fmla="*/ 6723 w 32783"/>
                  <a:gd name="connsiteY2" fmla="*/ 1155 h 41220"/>
                  <a:gd name="connsiteX3" fmla="*/ 6723 w 32783"/>
                  <a:gd name="connsiteY3" fmla="*/ 6881 h 41220"/>
                  <a:gd name="connsiteX4" fmla="*/ 19526 w 32783"/>
                  <a:gd name="connsiteY4" fmla="*/ 224 h 41220"/>
                  <a:gd name="connsiteX5" fmla="*/ 26220 w 32783"/>
                  <a:gd name="connsiteY5" fmla="*/ 1535 h 41220"/>
                  <a:gd name="connsiteX6" fmla="*/ 30810 w 32783"/>
                  <a:gd name="connsiteY6" fmla="*/ 4984 h 41220"/>
                  <a:gd name="connsiteX7" fmla="*/ 32949 w 32783"/>
                  <a:gd name="connsiteY7" fmla="*/ 10020 h 41220"/>
                  <a:gd name="connsiteX8" fmla="*/ 33329 w 32783"/>
                  <a:gd name="connsiteY8" fmla="*/ 16678 h 41220"/>
                  <a:gd name="connsiteX9" fmla="*/ 33329 w 32783"/>
                  <a:gd name="connsiteY9" fmla="*/ 41444 h 41220"/>
                  <a:gd name="connsiteX10" fmla="*/ 26496 w 32783"/>
                  <a:gd name="connsiteY10" fmla="*/ 41444 h 41220"/>
                  <a:gd name="connsiteX11" fmla="*/ 26496 w 32783"/>
                  <a:gd name="connsiteY11" fmla="*/ 16919 h 41220"/>
                  <a:gd name="connsiteX12" fmla="*/ 25703 w 32783"/>
                  <a:gd name="connsiteY12" fmla="*/ 10676 h 41220"/>
                  <a:gd name="connsiteX13" fmla="*/ 22873 w 32783"/>
                  <a:gd name="connsiteY13" fmla="*/ 7399 h 41220"/>
                  <a:gd name="connsiteX14" fmla="*/ 18111 w 32783"/>
                  <a:gd name="connsiteY14" fmla="*/ 6157 h 41220"/>
                  <a:gd name="connsiteX15" fmla="*/ 10553 w 32783"/>
                  <a:gd name="connsiteY15" fmla="*/ 8951 h 41220"/>
                  <a:gd name="connsiteX16" fmla="*/ 7379 w 32783"/>
                  <a:gd name="connsiteY16" fmla="*/ 19437 h 41220"/>
                  <a:gd name="connsiteX17" fmla="*/ 7379 w 32783"/>
                  <a:gd name="connsiteY17" fmla="*/ 41444 h 412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2783" h="41220">
                    <a:moveTo>
                      <a:pt x="546" y="41444"/>
                    </a:moveTo>
                    <a:lnTo>
                      <a:pt x="546" y="1155"/>
                    </a:lnTo>
                    <a:lnTo>
                      <a:pt x="6723" y="1155"/>
                    </a:lnTo>
                    <a:lnTo>
                      <a:pt x="6723" y="6881"/>
                    </a:lnTo>
                    <a:cubicBezTo>
                      <a:pt x="9656" y="2466"/>
                      <a:pt x="13901" y="259"/>
                      <a:pt x="19526" y="224"/>
                    </a:cubicBezTo>
                    <a:cubicBezTo>
                      <a:pt x="21941" y="259"/>
                      <a:pt x="24184" y="707"/>
                      <a:pt x="26220" y="1535"/>
                    </a:cubicBezTo>
                    <a:cubicBezTo>
                      <a:pt x="28256" y="2432"/>
                      <a:pt x="29775" y="3570"/>
                      <a:pt x="30810" y="4984"/>
                    </a:cubicBezTo>
                    <a:cubicBezTo>
                      <a:pt x="31776" y="6398"/>
                      <a:pt x="32501" y="8089"/>
                      <a:pt x="32949" y="10020"/>
                    </a:cubicBezTo>
                    <a:cubicBezTo>
                      <a:pt x="33191" y="11331"/>
                      <a:pt x="33329" y="13539"/>
                      <a:pt x="33329" y="16678"/>
                    </a:cubicBezTo>
                    <a:lnTo>
                      <a:pt x="33329" y="41444"/>
                    </a:lnTo>
                    <a:lnTo>
                      <a:pt x="26496" y="41444"/>
                    </a:lnTo>
                    <a:lnTo>
                      <a:pt x="26496" y="16919"/>
                    </a:lnTo>
                    <a:cubicBezTo>
                      <a:pt x="26496" y="14160"/>
                      <a:pt x="26220" y="12090"/>
                      <a:pt x="25703" y="10676"/>
                    </a:cubicBezTo>
                    <a:cubicBezTo>
                      <a:pt x="25150" y="9330"/>
                      <a:pt x="24219" y="8227"/>
                      <a:pt x="22873" y="7399"/>
                    </a:cubicBezTo>
                    <a:cubicBezTo>
                      <a:pt x="21493" y="6571"/>
                      <a:pt x="19905" y="6157"/>
                      <a:pt x="18111" y="6157"/>
                    </a:cubicBezTo>
                    <a:cubicBezTo>
                      <a:pt x="15178" y="6157"/>
                      <a:pt x="12658" y="7088"/>
                      <a:pt x="10553" y="8951"/>
                    </a:cubicBezTo>
                    <a:cubicBezTo>
                      <a:pt x="8414" y="10814"/>
                      <a:pt x="7344" y="14332"/>
                      <a:pt x="7379" y="19437"/>
                    </a:cubicBezTo>
                    <a:lnTo>
                      <a:pt x="7379" y="41444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68F0DF1E-B117-92FA-C878-B06D09D083E9}"/>
                  </a:ext>
                </a:extLst>
              </p:cNvPr>
              <p:cNvSpPr/>
              <p:nvPr/>
            </p:nvSpPr>
            <p:spPr>
              <a:xfrm>
                <a:off x="5514627" y="3364910"/>
                <a:ext cx="6832" cy="55638"/>
              </a:xfrm>
              <a:custGeom>
                <a:avLst/>
                <a:gdLst>
                  <a:gd name="connsiteX0" fmla="*/ 551 w 6832"/>
                  <a:gd name="connsiteY0" fmla="*/ 8089 h 55638"/>
                  <a:gd name="connsiteX1" fmla="*/ 551 w 6832"/>
                  <a:gd name="connsiteY1" fmla="*/ 224 h 55638"/>
                  <a:gd name="connsiteX2" fmla="*/ 7384 w 6832"/>
                  <a:gd name="connsiteY2" fmla="*/ 224 h 55638"/>
                  <a:gd name="connsiteX3" fmla="*/ 7384 w 6832"/>
                  <a:gd name="connsiteY3" fmla="*/ 8089 h 55638"/>
                  <a:gd name="connsiteX4" fmla="*/ 551 w 6832"/>
                  <a:gd name="connsiteY4" fmla="*/ 55863 h 55638"/>
                  <a:gd name="connsiteX5" fmla="*/ 551 w 6832"/>
                  <a:gd name="connsiteY5" fmla="*/ 15574 h 55638"/>
                  <a:gd name="connsiteX6" fmla="*/ 7384 w 6832"/>
                  <a:gd name="connsiteY6" fmla="*/ 15574 h 55638"/>
                  <a:gd name="connsiteX7" fmla="*/ 7384 w 6832"/>
                  <a:gd name="connsiteY7" fmla="*/ 55863 h 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32" h="55638">
                    <a:moveTo>
                      <a:pt x="551" y="8089"/>
                    </a:moveTo>
                    <a:lnTo>
                      <a:pt x="551" y="224"/>
                    </a:lnTo>
                    <a:lnTo>
                      <a:pt x="7384" y="224"/>
                    </a:lnTo>
                    <a:lnTo>
                      <a:pt x="7384" y="8089"/>
                    </a:lnTo>
                    <a:close/>
                    <a:moveTo>
                      <a:pt x="551" y="55863"/>
                    </a:moveTo>
                    <a:lnTo>
                      <a:pt x="551" y="15574"/>
                    </a:lnTo>
                    <a:lnTo>
                      <a:pt x="7384" y="15574"/>
                    </a:lnTo>
                    <a:lnTo>
                      <a:pt x="7384" y="55863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7E6B1E4-A81D-8455-B804-5DD34F4EB438}"/>
                  </a:ext>
                </a:extLst>
              </p:cNvPr>
              <p:cNvSpPr/>
              <p:nvPr/>
            </p:nvSpPr>
            <p:spPr>
              <a:xfrm>
                <a:off x="5529757" y="3379328"/>
                <a:ext cx="35130" cy="42117"/>
              </a:xfrm>
              <a:custGeom>
                <a:avLst/>
                <a:gdLst>
                  <a:gd name="connsiteX0" fmla="*/ 28954 w 35130"/>
                  <a:gd name="connsiteY0" fmla="*/ 26681 h 42117"/>
                  <a:gd name="connsiteX1" fmla="*/ 35684 w 35130"/>
                  <a:gd name="connsiteY1" fmla="*/ 27543 h 42117"/>
                  <a:gd name="connsiteX2" fmla="*/ 30024 w 35130"/>
                  <a:gd name="connsiteY2" fmla="*/ 38443 h 42117"/>
                  <a:gd name="connsiteX3" fmla="*/ 18878 w 35130"/>
                  <a:gd name="connsiteY3" fmla="*/ 42341 h 42117"/>
                  <a:gd name="connsiteX4" fmla="*/ 5592 w 35130"/>
                  <a:gd name="connsiteY4" fmla="*/ 36960 h 42117"/>
                  <a:gd name="connsiteX5" fmla="*/ 554 w 35130"/>
                  <a:gd name="connsiteY5" fmla="*/ 21438 h 42117"/>
                  <a:gd name="connsiteX6" fmla="*/ 2693 w 35130"/>
                  <a:gd name="connsiteY6" fmla="*/ 10020 h 42117"/>
                  <a:gd name="connsiteX7" fmla="*/ 9285 w 35130"/>
                  <a:gd name="connsiteY7" fmla="*/ 2673 h 42117"/>
                  <a:gd name="connsiteX8" fmla="*/ 18912 w 35130"/>
                  <a:gd name="connsiteY8" fmla="*/ 224 h 42117"/>
                  <a:gd name="connsiteX9" fmla="*/ 29679 w 35130"/>
                  <a:gd name="connsiteY9" fmla="*/ 3570 h 42117"/>
                  <a:gd name="connsiteX10" fmla="*/ 35028 w 35130"/>
                  <a:gd name="connsiteY10" fmla="*/ 12987 h 42117"/>
                  <a:gd name="connsiteX11" fmla="*/ 28368 w 35130"/>
                  <a:gd name="connsiteY11" fmla="*/ 14022 h 42117"/>
                  <a:gd name="connsiteX12" fmla="*/ 25020 w 35130"/>
                  <a:gd name="connsiteY12" fmla="*/ 7916 h 42117"/>
                  <a:gd name="connsiteX13" fmla="*/ 19188 w 35130"/>
                  <a:gd name="connsiteY13" fmla="*/ 5847 h 42117"/>
                  <a:gd name="connsiteX14" fmla="*/ 10803 w 35130"/>
                  <a:gd name="connsiteY14" fmla="*/ 9572 h 42117"/>
                  <a:gd name="connsiteX15" fmla="*/ 7594 w 35130"/>
                  <a:gd name="connsiteY15" fmla="*/ 21265 h 42117"/>
                  <a:gd name="connsiteX16" fmla="*/ 10699 w 35130"/>
                  <a:gd name="connsiteY16" fmla="*/ 33062 h 42117"/>
                  <a:gd name="connsiteX17" fmla="*/ 18809 w 35130"/>
                  <a:gd name="connsiteY17" fmla="*/ 36753 h 42117"/>
                  <a:gd name="connsiteX18" fmla="*/ 25538 w 35130"/>
                  <a:gd name="connsiteY18" fmla="*/ 34304 h 42117"/>
                  <a:gd name="connsiteX19" fmla="*/ 28954 w 35130"/>
                  <a:gd name="connsiteY19" fmla="*/ 26681 h 4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130" h="42117">
                    <a:moveTo>
                      <a:pt x="28954" y="26681"/>
                    </a:moveTo>
                    <a:lnTo>
                      <a:pt x="35684" y="27543"/>
                    </a:lnTo>
                    <a:cubicBezTo>
                      <a:pt x="34924" y="32200"/>
                      <a:pt x="33061" y="35822"/>
                      <a:pt x="30024" y="38443"/>
                    </a:cubicBezTo>
                    <a:cubicBezTo>
                      <a:pt x="26987" y="41031"/>
                      <a:pt x="23260" y="42307"/>
                      <a:pt x="18878" y="42341"/>
                    </a:cubicBezTo>
                    <a:cubicBezTo>
                      <a:pt x="13357" y="42307"/>
                      <a:pt x="8940" y="40548"/>
                      <a:pt x="5592" y="36960"/>
                    </a:cubicBezTo>
                    <a:cubicBezTo>
                      <a:pt x="2210" y="33373"/>
                      <a:pt x="519" y="28199"/>
                      <a:pt x="554" y="21438"/>
                    </a:cubicBezTo>
                    <a:cubicBezTo>
                      <a:pt x="519" y="17126"/>
                      <a:pt x="1244" y="13332"/>
                      <a:pt x="2693" y="10020"/>
                    </a:cubicBezTo>
                    <a:cubicBezTo>
                      <a:pt x="4143" y="6778"/>
                      <a:pt x="6317" y="4329"/>
                      <a:pt x="9285" y="2673"/>
                    </a:cubicBezTo>
                    <a:cubicBezTo>
                      <a:pt x="12218" y="1086"/>
                      <a:pt x="15427" y="259"/>
                      <a:pt x="18912" y="224"/>
                    </a:cubicBezTo>
                    <a:cubicBezTo>
                      <a:pt x="23260" y="259"/>
                      <a:pt x="26849" y="1362"/>
                      <a:pt x="29679" y="3570"/>
                    </a:cubicBezTo>
                    <a:cubicBezTo>
                      <a:pt x="32440" y="5778"/>
                      <a:pt x="34234" y="8917"/>
                      <a:pt x="35028" y="12987"/>
                    </a:cubicBezTo>
                    <a:lnTo>
                      <a:pt x="28368" y="14022"/>
                    </a:lnTo>
                    <a:cubicBezTo>
                      <a:pt x="27747" y="11331"/>
                      <a:pt x="26608" y="9296"/>
                      <a:pt x="25020" y="7916"/>
                    </a:cubicBezTo>
                    <a:cubicBezTo>
                      <a:pt x="23364" y="6537"/>
                      <a:pt x="21432" y="5847"/>
                      <a:pt x="19188" y="5847"/>
                    </a:cubicBezTo>
                    <a:cubicBezTo>
                      <a:pt x="15738" y="5847"/>
                      <a:pt x="12942" y="7088"/>
                      <a:pt x="10803" y="9572"/>
                    </a:cubicBezTo>
                    <a:cubicBezTo>
                      <a:pt x="8629" y="12056"/>
                      <a:pt x="7559" y="15953"/>
                      <a:pt x="7594" y="21265"/>
                    </a:cubicBezTo>
                    <a:cubicBezTo>
                      <a:pt x="7559" y="26681"/>
                      <a:pt x="8594" y="30613"/>
                      <a:pt x="10699" y="33062"/>
                    </a:cubicBezTo>
                    <a:cubicBezTo>
                      <a:pt x="12735" y="35546"/>
                      <a:pt x="15427" y="36788"/>
                      <a:pt x="18809" y="36753"/>
                    </a:cubicBezTo>
                    <a:cubicBezTo>
                      <a:pt x="21466" y="36788"/>
                      <a:pt x="23709" y="35960"/>
                      <a:pt x="25538" y="34304"/>
                    </a:cubicBezTo>
                    <a:cubicBezTo>
                      <a:pt x="27298" y="32648"/>
                      <a:pt x="28437" y="30130"/>
                      <a:pt x="28954" y="266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91B0A15-76C7-9700-A235-DE9E643DB8C1}"/>
                  </a:ext>
                </a:extLst>
              </p:cNvPr>
              <p:cNvSpPr/>
              <p:nvPr/>
            </p:nvSpPr>
            <p:spPr>
              <a:xfrm>
                <a:off x="5564418" y="3431069"/>
                <a:ext cx="45275" cy="4932"/>
              </a:xfrm>
              <a:custGeom>
                <a:avLst/>
                <a:gdLst>
                  <a:gd name="connsiteX0" fmla="*/ 557 w 45275"/>
                  <a:gd name="connsiteY0" fmla="*/ 5157 h 4932"/>
                  <a:gd name="connsiteX1" fmla="*/ 557 w 45275"/>
                  <a:gd name="connsiteY1" fmla="*/ 224 h 4932"/>
                  <a:gd name="connsiteX2" fmla="*/ 45832 w 45275"/>
                  <a:gd name="connsiteY2" fmla="*/ 224 h 4932"/>
                  <a:gd name="connsiteX3" fmla="*/ 45832 w 45275"/>
                  <a:gd name="connsiteY3" fmla="*/ 5157 h 4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275" h="4932">
                    <a:moveTo>
                      <a:pt x="557" y="5157"/>
                    </a:moveTo>
                    <a:lnTo>
                      <a:pt x="557" y="224"/>
                    </a:lnTo>
                    <a:lnTo>
                      <a:pt x="45832" y="224"/>
                    </a:lnTo>
                    <a:lnTo>
                      <a:pt x="45832" y="5157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0A7048F1-9DA5-4335-3E23-2F1B48050784}"/>
                  </a:ext>
                </a:extLst>
              </p:cNvPr>
              <p:cNvSpPr/>
              <p:nvPr/>
            </p:nvSpPr>
            <p:spPr>
              <a:xfrm>
                <a:off x="5609171" y="3364910"/>
                <a:ext cx="50899" cy="55638"/>
              </a:xfrm>
              <a:custGeom>
                <a:avLst/>
                <a:gdLst>
                  <a:gd name="connsiteX0" fmla="*/ 22130 w 50899"/>
                  <a:gd name="connsiteY0" fmla="*/ 55863 h 55638"/>
                  <a:gd name="connsiteX1" fmla="*/ 562 w 50899"/>
                  <a:gd name="connsiteY1" fmla="*/ 224 h 55638"/>
                  <a:gd name="connsiteX2" fmla="*/ 8534 w 50899"/>
                  <a:gd name="connsiteY2" fmla="*/ 224 h 55638"/>
                  <a:gd name="connsiteX3" fmla="*/ 22993 w 50899"/>
                  <a:gd name="connsiteY3" fmla="*/ 40651 h 55638"/>
                  <a:gd name="connsiteX4" fmla="*/ 25926 w 50899"/>
                  <a:gd name="connsiteY4" fmla="*/ 49758 h 55638"/>
                  <a:gd name="connsiteX5" fmla="*/ 28928 w 50899"/>
                  <a:gd name="connsiteY5" fmla="*/ 40651 h 55638"/>
                  <a:gd name="connsiteX6" fmla="*/ 43939 w 50899"/>
                  <a:gd name="connsiteY6" fmla="*/ 224 h 55638"/>
                  <a:gd name="connsiteX7" fmla="*/ 51462 w 50899"/>
                  <a:gd name="connsiteY7" fmla="*/ 224 h 55638"/>
                  <a:gd name="connsiteX8" fmla="*/ 29687 w 50899"/>
                  <a:gd name="connsiteY8" fmla="*/ 55863 h 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99" h="55638">
                    <a:moveTo>
                      <a:pt x="22130" y="55863"/>
                    </a:moveTo>
                    <a:lnTo>
                      <a:pt x="562" y="224"/>
                    </a:lnTo>
                    <a:lnTo>
                      <a:pt x="8534" y="224"/>
                    </a:lnTo>
                    <a:lnTo>
                      <a:pt x="22993" y="40651"/>
                    </a:lnTo>
                    <a:cubicBezTo>
                      <a:pt x="24166" y="43894"/>
                      <a:pt x="25132" y="46929"/>
                      <a:pt x="25926" y="49758"/>
                    </a:cubicBezTo>
                    <a:cubicBezTo>
                      <a:pt x="26754" y="46722"/>
                      <a:pt x="27755" y="43687"/>
                      <a:pt x="28928" y="40651"/>
                    </a:cubicBezTo>
                    <a:lnTo>
                      <a:pt x="43939" y="224"/>
                    </a:lnTo>
                    <a:lnTo>
                      <a:pt x="51462" y="224"/>
                    </a:lnTo>
                    <a:lnTo>
                      <a:pt x="29687" y="55863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AC1A41E9-8021-389B-C76A-814596FD9C3C}"/>
                  </a:ext>
                </a:extLst>
              </p:cNvPr>
              <p:cNvSpPr/>
              <p:nvPr/>
            </p:nvSpPr>
            <p:spPr>
              <a:xfrm>
                <a:off x="5666678" y="3364910"/>
                <a:ext cx="42479" cy="55638"/>
              </a:xfrm>
              <a:custGeom>
                <a:avLst/>
                <a:gdLst>
                  <a:gd name="connsiteX0" fmla="*/ 568 w 42479"/>
                  <a:gd name="connsiteY0" fmla="*/ 55863 h 55638"/>
                  <a:gd name="connsiteX1" fmla="*/ 568 w 42479"/>
                  <a:gd name="connsiteY1" fmla="*/ 224 h 55638"/>
                  <a:gd name="connsiteX2" fmla="*/ 21549 w 42479"/>
                  <a:gd name="connsiteY2" fmla="*/ 224 h 55638"/>
                  <a:gd name="connsiteX3" fmla="*/ 30004 w 42479"/>
                  <a:gd name="connsiteY3" fmla="*/ 776 h 55638"/>
                  <a:gd name="connsiteX4" fmla="*/ 36871 w 42479"/>
                  <a:gd name="connsiteY4" fmla="*/ 3397 h 55638"/>
                  <a:gd name="connsiteX5" fmla="*/ 41357 w 42479"/>
                  <a:gd name="connsiteY5" fmla="*/ 8744 h 55638"/>
                  <a:gd name="connsiteX6" fmla="*/ 43048 w 42479"/>
                  <a:gd name="connsiteY6" fmla="*/ 16333 h 55638"/>
                  <a:gd name="connsiteX7" fmla="*/ 38527 w 42479"/>
                  <a:gd name="connsiteY7" fmla="*/ 28337 h 55638"/>
                  <a:gd name="connsiteX8" fmla="*/ 22205 w 42479"/>
                  <a:gd name="connsiteY8" fmla="*/ 33235 h 55638"/>
                  <a:gd name="connsiteX9" fmla="*/ 7918 w 42479"/>
                  <a:gd name="connsiteY9" fmla="*/ 33235 h 55638"/>
                  <a:gd name="connsiteX10" fmla="*/ 7918 w 42479"/>
                  <a:gd name="connsiteY10" fmla="*/ 55863 h 55638"/>
                  <a:gd name="connsiteX11" fmla="*/ 7918 w 42479"/>
                  <a:gd name="connsiteY11" fmla="*/ 26681 h 55638"/>
                  <a:gd name="connsiteX12" fmla="*/ 22308 w 42479"/>
                  <a:gd name="connsiteY12" fmla="*/ 26681 h 55638"/>
                  <a:gd name="connsiteX13" fmla="*/ 32454 w 42479"/>
                  <a:gd name="connsiteY13" fmla="*/ 24025 h 55638"/>
                  <a:gd name="connsiteX14" fmla="*/ 35456 w 42479"/>
                  <a:gd name="connsiteY14" fmla="*/ 16540 h 55638"/>
                  <a:gd name="connsiteX15" fmla="*/ 33662 w 42479"/>
                  <a:gd name="connsiteY15" fmla="*/ 10572 h 55638"/>
                  <a:gd name="connsiteX16" fmla="*/ 29037 w 42479"/>
                  <a:gd name="connsiteY16" fmla="*/ 7295 h 55638"/>
                  <a:gd name="connsiteX17" fmla="*/ 22170 w 42479"/>
                  <a:gd name="connsiteY17" fmla="*/ 6812 h 55638"/>
                  <a:gd name="connsiteX18" fmla="*/ 7918 w 42479"/>
                  <a:gd name="connsiteY18" fmla="*/ 6812 h 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2479" h="55638">
                    <a:moveTo>
                      <a:pt x="568" y="55863"/>
                    </a:moveTo>
                    <a:lnTo>
                      <a:pt x="568" y="224"/>
                    </a:lnTo>
                    <a:lnTo>
                      <a:pt x="21549" y="224"/>
                    </a:lnTo>
                    <a:cubicBezTo>
                      <a:pt x="25207" y="258"/>
                      <a:pt x="28037" y="431"/>
                      <a:pt x="30004" y="776"/>
                    </a:cubicBezTo>
                    <a:cubicBezTo>
                      <a:pt x="32730" y="1259"/>
                      <a:pt x="35007" y="2121"/>
                      <a:pt x="36871" y="3397"/>
                    </a:cubicBezTo>
                    <a:cubicBezTo>
                      <a:pt x="38700" y="4674"/>
                      <a:pt x="40218" y="6467"/>
                      <a:pt x="41357" y="8744"/>
                    </a:cubicBezTo>
                    <a:cubicBezTo>
                      <a:pt x="42461" y="11055"/>
                      <a:pt x="43013" y="13573"/>
                      <a:pt x="43048" y="16333"/>
                    </a:cubicBezTo>
                    <a:cubicBezTo>
                      <a:pt x="43013" y="21058"/>
                      <a:pt x="41495" y="25060"/>
                      <a:pt x="38527" y="28337"/>
                    </a:cubicBezTo>
                    <a:cubicBezTo>
                      <a:pt x="35490" y="31614"/>
                      <a:pt x="30073" y="33269"/>
                      <a:pt x="22205" y="33235"/>
                    </a:cubicBezTo>
                    <a:lnTo>
                      <a:pt x="7918" y="33235"/>
                    </a:lnTo>
                    <a:lnTo>
                      <a:pt x="7918" y="55863"/>
                    </a:lnTo>
                    <a:close/>
                    <a:moveTo>
                      <a:pt x="7918" y="26681"/>
                    </a:moveTo>
                    <a:lnTo>
                      <a:pt x="22308" y="26681"/>
                    </a:lnTo>
                    <a:cubicBezTo>
                      <a:pt x="27070" y="26681"/>
                      <a:pt x="30452" y="25819"/>
                      <a:pt x="32454" y="24025"/>
                    </a:cubicBezTo>
                    <a:cubicBezTo>
                      <a:pt x="34455" y="22300"/>
                      <a:pt x="35456" y="19782"/>
                      <a:pt x="35456" y="16540"/>
                    </a:cubicBezTo>
                    <a:cubicBezTo>
                      <a:pt x="35456" y="14229"/>
                      <a:pt x="34835" y="12262"/>
                      <a:pt x="33662" y="10572"/>
                    </a:cubicBezTo>
                    <a:cubicBezTo>
                      <a:pt x="32454" y="8951"/>
                      <a:pt x="30935" y="7847"/>
                      <a:pt x="29037" y="7295"/>
                    </a:cubicBezTo>
                    <a:cubicBezTo>
                      <a:pt x="27795" y="6985"/>
                      <a:pt x="25483" y="6812"/>
                      <a:pt x="22170" y="6812"/>
                    </a:cubicBezTo>
                    <a:lnTo>
                      <a:pt x="7918" y="6812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AF8902E7-4503-A63B-030E-A0FCA8012947}"/>
                  </a:ext>
                </a:extLst>
              </p:cNvPr>
              <p:cNvSpPr/>
              <p:nvPr/>
            </p:nvSpPr>
            <p:spPr>
              <a:xfrm>
                <a:off x="5716394" y="3363978"/>
                <a:ext cx="49209" cy="57536"/>
              </a:xfrm>
              <a:custGeom>
                <a:avLst/>
                <a:gdLst>
                  <a:gd name="connsiteX0" fmla="*/ 42399 w 49209"/>
                  <a:gd name="connsiteY0" fmla="*/ 37305 h 57536"/>
                  <a:gd name="connsiteX1" fmla="*/ 49784 w 49209"/>
                  <a:gd name="connsiteY1" fmla="*/ 39133 h 57536"/>
                  <a:gd name="connsiteX2" fmla="*/ 41433 w 49209"/>
                  <a:gd name="connsiteY2" fmla="*/ 53000 h 57536"/>
                  <a:gd name="connsiteX3" fmla="*/ 26732 w 49209"/>
                  <a:gd name="connsiteY3" fmla="*/ 57760 h 57536"/>
                  <a:gd name="connsiteX4" fmla="*/ 12101 w 49209"/>
                  <a:gd name="connsiteY4" fmla="*/ 54104 h 57536"/>
                  <a:gd name="connsiteX5" fmla="*/ 3508 w 49209"/>
                  <a:gd name="connsiteY5" fmla="*/ 43480 h 57536"/>
                  <a:gd name="connsiteX6" fmla="*/ 575 w 49209"/>
                  <a:gd name="connsiteY6" fmla="*/ 28578 h 57536"/>
                  <a:gd name="connsiteX7" fmla="*/ 3888 w 49209"/>
                  <a:gd name="connsiteY7" fmla="*/ 13435 h 57536"/>
                  <a:gd name="connsiteX8" fmla="*/ 13343 w 49209"/>
                  <a:gd name="connsiteY8" fmla="*/ 3604 h 57536"/>
                  <a:gd name="connsiteX9" fmla="*/ 26836 w 49209"/>
                  <a:gd name="connsiteY9" fmla="*/ 224 h 57536"/>
                  <a:gd name="connsiteX10" fmla="*/ 40881 w 49209"/>
                  <a:gd name="connsiteY10" fmla="*/ 4467 h 57536"/>
                  <a:gd name="connsiteX11" fmla="*/ 48818 w 49209"/>
                  <a:gd name="connsiteY11" fmla="*/ 16436 h 57536"/>
                  <a:gd name="connsiteX12" fmla="*/ 41571 w 49209"/>
                  <a:gd name="connsiteY12" fmla="*/ 18126 h 57536"/>
                  <a:gd name="connsiteX13" fmla="*/ 35946 w 49209"/>
                  <a:gd name="connsiteY13" fmla="*/ 9296 h 57536"/>
                  <a:gd name="connsiteX14" fmla="*/ 26698 w 49209"/>
                  <a:gd name="connsiteY14" fmla="*/ 6502 h 57536"/>
                  <a:gd name="connsiteX15" fmla="*/ 15965 w 49209"/>
                  <a:gd name="connsiteY15" fmla="*/ 9606 h 57536"/>
                  <a:gd name="connsiteX16" fmla="*/ 9892 w 49209"/>
                  <a:gd name="connsiteY16" fmla="*/ 17850 h 57536"/>
                  <a:gd name="connsiteX17" fmla="*/ 8167 w 49209"/>
                  <a:gd name="connsiteY17" fmla="*/ 28509 h 57536"/>
                  <a:gd name="connsiteX18" fmla="*/ 10237 w 49209"/>
                  <a:gd name="connsiteY18" fmla="*/ 40927 h 57536"/>
                  <a:gd name="connsiteX19" fmla="*/ 16656 w 49209"/>
                  <a:gd name="connsiteY19" fmla="*/ 48826 h 57536"/>
                  <a:gd name="connsiteX20" fmla="*/ 26145 w 49209"/>
                  <a:gd name="connsiteY20" fmla="*/ 51448 h 57536"/>
                  <a:gd name="connsiteX21" fmla="*/ 36601 w 49209"/>
                  <a:gd name="connsiteY21" fmla="*/ 47895 h 57536"/>
                  <a:gd name="connsiteX22" fmla="*/ 42399 w 49209"/>
                  <a:gd name="connsiteY22" fmla="*/ 37305 h 57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9209" h="57536">
                    <a:moveTo>
                      <a:pt x="42399" y="37305"/>
                    </a:moveTo>
                    <a:lnTo>
                      <a:pt x="49784" y="39133"/>
                    </a:lnTo>
                    <a:cubicBezTo>
                      <a:pt x="48196" y="45204"/>
                      <a:pt x="45436" y="49827"/>
                      <a:pt x="41433" y="53000"/>
                    </a:cubicBezTo>
                    <a:cubicBezTo>
                      <a:pt x="37430" y="56173"/>
                      <a:pt x="32530" y="57726"/>
                      <a:pt x="26732" y="57760"/>
                    </a:cubicBezTo>
                    <a:cubicBezTo>
                      <a:pt x="20728" y="57726"/>
                      <a:pt x="15827" y="56518"/>
                      <a:pt x="12101" y="54104"/>
                    </a:cubicBezTo>
                    <a:cubicBezTo>
                      <a:pt x="8305" y="51655"/>
                      <a:pt x="5440" y="48136"/>
                      <a:pt x="3508" y="43480"/>
                    </a:cubicBezTo>
                    <a:cubicBezTo>
                      <a:pt x="1506" y="38892"/>
                      <a:pt x="540" y="33925"/>
                      <a:pt x="575" y="28578"/>
                    </a:cubicBezTo>
                    <a:cubicBezTo>
                      <a:pt x="540" y="22818"/>
                      <a:pt x="1644" y="17747"/>
                      <a:pt x="3888" y="13435"/>
                    </a:cubicBezTo>
                    <a:cubicBezTo>
                      <a:pt x="6096" y="9123"/>
                      <a:pt x="9236" y="5847"/>
                      <a:pt x="13343" y="3604"/>
                    </a:cubicBezTo>
                    <a:cubicBezTo>
                      <a:pt x="17415" y="1362"/>
                      <a:pt x="21935" y="259"/>
                      <a:pt x="26836" y="224"/>
                    </a:cubicBezTo>
                    <a:cubicBezTo>
                      <a:pt x="32391" y="259"/>
                      <a:pt x="37050" y="1673"/>
                      <a:pt x="40881" y="4467"/>
                    </a:cubicBezTo>
                    <a:cubicBezTo>
                      <a:pt x="44642" y="7330"/>
                      <a:pt x="47299" y="11297"/>
                      <a:pt x="48818" y="16436"/>
                    </a:cubicBezTo>
                    <a:lnTo>
                      <a:pt x="41571" y="18126"/>
                    </a:lnTo>
                    <a:cubicBezTo>
                      <a:pt x="40259" y="14125"/>
                      <a:pt x="38396" y="11159"/>
                      <a:pt x="35946" y="9296"/>
                    </a:cubicBezTo>
                    <a:cubicBezTo>
                      <a:pt x="33496" y="7433"/>
                      <a:pt x="30390" y="6502"/>
                      <a:pt x="26698" y="6502"/>
                    </a:cubicBezTo>
                    <a:cubicBezTo>
                      <a:pt x="22384" y="6502"/>
                      <a:pt x="18830" y="7537"/>
                      <a:pt x="15965" y="9606"/>
                    </a:cubicBezTo>
                    <a:cubicBezTo>
                      <a:pt x="13067" y="11676"/>
                      <a:pt x="11031" y="14436"/>
                      <a:pt x="9892" y="17850"/>
                    </a:cubicBezTo>
                    <a:cubicBezTo>
                      <a:pt x="8719" y="21334"/>
                      <a:pt x="8132" y="24887"/>
                      <a:pt x="8167" y="28509"/>
                    </a:cubicBezTo>
                    <a:cubicBezTo>
                      <a:pt x="8132" y="33269"/>
                      <a:pt x="8822" y="37409"/>
                      <a:pt x="10237" y="40927"/>
                    </a:cubicBezTo>
                    <a:cubicBezTo>
                      <a:pt x="11583" y="44480"/>
                      <a:pt x="13722" y="47101"/>
                      <a:pt x="16656" y="48826"/>
                    </a:cubicBezTo>
                    <a:cubicBezTo>
                      <a:pt x="19554" y="50585"/>
                      <a:pt x="22729" y="51482"/>
                      <a:pt x="26145" y="51448"/>
                    </a:cubicBezTo>
                    <a:cubicBezTo>
                      <a:pt x="30252" y="51482"/>
                      <a:pt x="33737" y="50275"/>
                      <a:pt x="36601" y="47895"/>
                    </a:cubicBezTo>
                    <a:cubicBezTo>
                      <a:pt x="39431" y="45515"/>
                      <a:pt x="41364" y="41996"/>
                      <a:pt x="42399" y="373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B440FFE7-DC66-E58A-FED6-650702274DA3}"/>
                  </a:ext>
                </a:extLst>
              </p:cNvPr>
              <p:cNvSpPr/>
              <p:nvPr/>
            </p:nvSpPr>
            <p:spPr>
              <a:xfrm>
                <a:off x="5774365" y="3364910"/>
                <a:ext cx="34784" cy="55638"/>
              </a:xfrm>
              <a:custGeom>
                <a:avLst/>
                <a:gdLst>
                  <a:gd name="connsiteX0" fmla="*/ 580 w 34784"/>
                  <a:gd name="connsiteY0" fmla="*/ 55863 h 55638"/>
                  <a:gd name="connsiteX1" fmla="*/ 580 w 34784"/>
                  <a:gd name="connsiteY1" fmla="*/ 224 h 55638"/>
                  <a:gd name="connsiteX2" fmla="*/ 7930 w 34784"/>
                  <a:gd name="connsiteY2" fmla="*/ 224 h 55638"/>
                  <a:gd name="connsiteX3" fmla="*/ 7930 w 34784"/>
                  <a:gd name="connsiteY3" fmla="*/ 49309 h 55638"/>
                  <a:gd name="connsiteX4" fmla="*/ 35365 w 34784"/>
                  <a:gd name="connsiteY4" fmla="*/ 49309 h 55638"/>
                  <a:gd name="connsiteX5" fmla="*/ 35365 w 34784"/>
                  <a:gd name="connsiteY5" fmla="*/ 55863 h 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784" h="55638">
                    <a:moveTo>
                      <a:pt x="580" y="55863"/>
                    </a:moveTo>
                    <a:lnTo>
                      <a:pt x="580" y="224"/>
                    </a:lnTo>
                    <a:lnTo>
                      <a:pt x="7930" y="224"/>
                    </a:lnTo>
                    <a:lnTo>
                      <a:pt x="7930" y="49309"/>
                    </a:lnTo>
                    <a:lnTo>
                      <a:pt x="35365" y="49309"/>
                    </a:lnTo>
                    <a:lnTo>
                      <a:pt x="35365" y="55863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6" name="Graphic 2">
              <a:extLst>
                <a:ext uri="{FF2B5EF4-FFF2-40B4-BE49-F238E27FC236}">
                  <a16:creationId xmlns:a16="http://schemas.microsoft.com/office/drawing/2014/main" id="{518788F3-7A4D-D30A-E562-4FA23B1A6BBB}"/>
                </a:ext>
              </a:extLst>
            </p:cNvPr>
            <p:cNvGrpSpPr/>
            <p:nvPr/>
          </p:nvGrpSpPr>
          <p:grpSpPr>
            <a:xfrm>
              <a:off x="5221223" y="3517474"/>
              <a:ext cx="299491" cy="71989"/>
              <a:chOff x="5221223" y="3517474"/>
              <a:chExt cx="299491" cy="71989"/>
            </a:xfrm>
            <a:solidFill>
              <a:srgbClr val="000000"/>
            </a:solidFill>
          </p:grpSpPr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354BE2D8-DC3E-B0B0-73BA-2EE26F9A8F99}"/>
                  </a:ext>
                </a:extLst>
              </p:cNvPr>
              <p:cNvSpPr/>
              <p:nvPr/>
            </p:nvSpPr>
            <p:spPr>
              <a:xfrm>
                <a:off x="5221223" y="3517474"/>
                <a:ext cx="34784" cy="55638"/>
              </a:xfrm>
              <a:custGeom>
                <a:avLst/>
                <a:gdLst>
                  <a:gd name="connsiteX0" fmla="*/ 518 w 34784"/>
                  <a:gd name="connsiteY0" fmla="*/ 55880 h 55638"/>
                  <a:gd name="connsiteX1" fmla="*/ 518 w 34784"/>
                  <a:gd name="connsiteY1" fmla="*/ 241 h 55638"/>
                  <a:gd name="connsiteX2" fmla="*/ 7868 w 34784"/>
                  <a:gd name="connsiteY2" fmla="*/ 241 h 55638"/>
                  <a:gd name="connsiteX3" fmla="*/ 7868 w 34784"/>
                  <a:gd name="connsiteY3" fmla="*/ 49326 h 55638"/>
                  <a:gd name="connsiteX4" fmla="*/ 35302 w 34784"/>
                  <a:gd name="connsiteY4" fmla="*/ 49326 h 55638"/>
                  <a:gd name="connsiteX5" fmla="*/ 35302 w 34784"/>
                  <a:gd name="connsiteY5" fmla="*/ 55880 h 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784" h="55638">
                    <a:moveTo>
                      <a:pt x="518" y="55880"/>
                    </a:moveTo>
                    <a:lnTo>
                      <a:pt x="518" y="241"/>
                    </a:lnTo>
                    <a:lnTo>
                      <a:pt x="7868" y="241"/>
                    </a:lnTo>
                    <a:lnTo>
                      <a:pt x="7868" y="49326"/>
                    </a:lnTo>
                    <a:lnTo>
                      <a:pt x="35302" y="49326"/>
                    </a:lnTo>
                    <a:lnTo>
                      <a:pt x="35302" y="5588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877F0EB8-0E8F-E89E-82FD-7CED4680D533}"/>
                  </a:ext>
                </a:extLst>
              </p:cNvPr>
              <p:cNvSpPr/>
              <p:nvPr/>
            </p:nvSpPr>
            <p:spPr>
              <a:xfrm>
                <a:off x="5260005" y="3532824"/>
                <a:ext cx="36958" cy="56639"/>
              </a:xfrm>
              <a:custGeom>
                <a:avLst/>
                <a:gdLst>
                  <a:gd name="connsiteX0" fmla="*/ 4111 w 36958"/>
                  <a:gd name="connsiteY0" fmla="*/ 56053 h 56639"/>
                  <a:gd name="connsiteX1" fmla="*/ 3352 w 36958"/>
                  <a:gd name="connsiteY1" fmla="*/ 49637 h 56639"/>
                  <a:gd name="connsiteX2" fmla="*/ 7252 w 36958"/>
                  <a:gd name="connsiteY2" fmla="*/ 50258 h 56639"/>
                  <a:gd name="connsiteX3" fmla="*/ 10875 w 36958"/>
                  <a:gd name="connsiteY3" fmla="*/ 49499 h 56639"/>
                  <a:gd name="connsiteX4" fmla="*/ 13153 w 36958"/>
                  <a:gd name="connsiteY4" fmla="*/ 47360 h 56639"/>
                  <a:gd name="connsiteX5" fmla="*/ 15223 w 36958"/>
                  <a:gd name="connsiteY5" fmla="*/ 42290 h 56639"/>
                  <a:gd name="connsiteX6" fmla="*/ 15844 w 36958"/>
                  <a:gd name="connsiteY6" fmla="*/ 40599 h 56639"/>
                  <a:gd name="connsiteX7" fmla="*/ 522 w 36958"/>
                  <a:gd name="connsiteY7" fmla="*/ 241 h 56639"/>
                  <a:gd name="connsiteX8" fmla="*/ 7907 w 36958"/>
                  <a:gd name="connsiteY8" fmla="*/ 241 h 56639"/>
                  <a:gd name="connsiteX9" fmla="*/ 16293 w 36958"/>
                  <a:gd name="connsiteY9" fmla="*/ 23559 h 56639"/>
                  <a:gd name="connsiteX10" fmla="*/ 19226 w 36958"/>
                  <a:gd name="connsiteY10" fmla="*/ 32907 h 56639"/>
                  <a:gd name="connsiteX11" fmla="*/ 22021 w 36958"/>
                  <a:gd name="connsiteY11" fmla="*/ 23732 h 56639"/>
                  <a:gd name="connsiteX12" fmla="*/ 30648 w 36958"/>
                  <a:gd name="connsiteY12" fmla="*/ 241 h 56639"/>
                  <a:gd name="connsiteX13" fmla="*/ 37481 w 36958"/>
                  <a:gd name="connsiteY13" fmla="*/ 241 h 56639"/>
                  <a:gd name="connsiteX14" fmla="*/ 22125 w 36958"/>
                  <a:gd name="connsiteY14" fmla="*/ 41220 h 56639"/>
                  <a:gd name="connsiteX15" fmla="*/ 18294 w 36958"/>
                  <a:gd name="connsiteY15" fmla="*/ 50361 h 56639"/>
                  <a:gd name="connsiteX16" fmla="*/ 14119 w 36958"/>
                  <a:gd name="connsiteY16" fmla="*/ 55294 h 56639"/>
                  <a:gd name="connsiteX17" fmla="*/ 8494 w 36958"/>
                  <a:gd name="connsiteY17" fmla="*/ 56881 h 56639"/>
                  <a:gd name="connsiteX18" fmla="*/ 4111 w 36958"/>
                  <a:gd name="connsiteY18" fmla="*/ 56053 h 56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6958" h="56639">
                    <a:moveTo>
                      <a:pt x="4111" y="56053"/>
                    </a:moveTo>
                    <a:lnTo>
                      <a:pt x="3352" y="49637"/>
                    </a:lnTo>
                    <a:cubicBezTo>
                      <a:pt x="4836" y="50051"/>
                      <a:pt x="6147" y="50258"/>
                      <a:pt x="7252" y="50258"/>
                    </a:cubicBezTo>
                    <a:cubicBezTo>
                      <a:pt x="8770" y="50258"/>
                      <a:pt x="9978" y="49982"/>
                      <a:pt x="10875" y="49499"/>
                    </a:cubicBezTo>
                    <a:cubicBezTo>
                      <a:pt x="11772" y="48947"/>
                      <a:pt x="12531" y="48257"/>
                      <a:pt x="13153" y="47360"/>
                    </a:cubicBezTo>
                    <a:cubicBezTo>
                      <a:pt x="13567" y="46670"/>
                      <a:pt x="14257" y="44980"/>
                      <a:pt x="15223" y="42290"/>
                    </a:cubicBezTo>
                    <a:cubicBezTo>
                      <a:pt x="15361" y="41876"/>
                      <a:pt x="15568" y="41289"/>
                      <a:pt x="15844" y="40599"/>
                    </a:cubicBezTo>
                    <a:lnTo>
                      <a:pt x="522" y="241"/>
                    </a:lnTo>
                    <a:lnTo>
                      <a:pt x="7907" y="241"/>
                    </a:lnTo>
                    <a:lnTo>
                      <a:pt x="16293" y="23559"/>
                    </a:lnTo>
                    <a:cubicBezTo>
                      <a:pt x="17363" y="26526"/>
                      <a:pt x="18329" y="29665"/>
                      <a:pt x="19226" y="32907"/>
                    </a:cubicBezTo>
                    <a:cubicBezTo>
                      <a:pt x="19985" y="29803"/>
                      <a:pt x="20917" y="26733"/>
                      <a:pt x="22021" y="23732"/>
                    </a:cubicBezTo>
                    <a:lnTo>
                      <a:pt x="30648" y="241"/>
                    </a:lnTo>
                    <a:lnTo>
                      <a:pt x="37481" y="241"/>
                    </a:lnTo>
                    <a:lnTo>
                      <a:pt x="22125" y="41220"/>
                    </a:lnTo>
                    <a:cubicBezTo>
                      <a:pt x="20468" y="45601"/>
                      <a:pt x="19192" y="48671"/>
                      <a:pt x="18294" y="50361"/>
                    </a:cubicBezTo>
                    <a:cubicBezTo>
                      <a:pt x="17052" y="52603"/>
                      <a:pt x="15672" y="54225"/>
                      <a:pt x="14119" y="55294"/>
                    </a:cubicBezTo>
                    <a:cubicBezTo>
                      <a:pt x="12531" y="56329"/>
                      <a:pt x="10668" y="56881"/>
                      <a:pt x="8494" y="56881"/>
                    </a:cubicBezTo>
                    <a:cubicBezTo>
                      <a:pt x="7183" y="56881"/>
                      <a:pt x="5699" y="56605"/>
                      <a:pt x="4111" y="560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98ED9CA7-C969-0084-6976-276A1C39F3F5}"/>
                  </a:ext>
                </a:extLst>
              </p:cNvPr>
              <p:cNvSpPr/>
              <p:nvPr/>
            </p:nvSpPr>
            <p:spPr>
              <a:xfrm>
                <a:off x="5299014" y="3518750"/>
                <a:ext cx="19635" cy="54880"/>
              </a:xfrm>
              <a:custGeom>
                <a:avLst/>
                <a:gdLst>
                  <a:gd name="connsiteX0" fmla="*/ 19196 w 19635"/>
                  <a:gd name="connsiteY0" fmla="*/ 48499 h 54880"/>
                  <a:gd name="connsiteX1" fmla="*/ 20162 w 19635"/>
                  <a:gd name="connsiteY1" fmla="*/ 54535 h 54880"/>
                  <a:gd name="connsiteX2" fmla="*/ 15020 w 19635"/>
                  <a:gd name="connsiteY2" fmla="*/ 55121 h 54880"/>
                  <a:gd name="connsiteX3" fmla="*/ 9223 w 19635"/>
                  <a:gd name="connsiteY3" fmla="*/ 53949 h 54880"/>
                  <a:gd name="connsiteX4" fmla="*/ 6359 w 19635"/>
                  <a:gd name="connsiteY4" fmla="*/ 50879 h 54880"/>
                  <a:gd name="connsiteX5" fmla="*/ 5531 w 19635"/>
                  <a:gd name="connsiteY5" fmla="*/ 42807 h 54880"/>
                  <a:gd name="connsiteX6" fmla="*/ 5531 w 19635"/>
                  <a:gd name="connsiteY6" fmla="*/ 19627 h 54880"/>
                  <a:gd name="connsiteX7" fmla="*/ 527 w 19635"/>
                  <a:gd name="connsiteY7" fmla="*/ 19627 h 54880"/>
                  <a:gd name="connsiteX8" fmla="*/ 527 w 19635"/>
                  <a:gd name="connsiteY8" fmla="*/ 14315 h 54880"/>
                  <a:gd name="connsiteX9" fmla="*/ 5531 w 19635"/>
                  <a:gd name="connsiteY9" fmla="*/ 14315 h 54880"/>
                  <a:gd name="connsiteX10" fmla="*/ 5531 w 19635"/>
                  <a:gd name="connsiteY10" fmla="*/ 4312 h 54880"/>
                  <a:gd name="connsiteX11" fmla="*/ 12329 w 19635"/>
                  <a:gd name="connsiteY11" fmla="*/ 241 h 54880"/>
                  <a:gd name="connsiteX12" fmla="*/ 12329 w 19635"/>
                  <a:gd name="connsiteY12" fmla="*/ 14315 h 54880"/>
                  <a:gd name="connsiteX13" fmla="*/ 19196 w 19635"/>
                  <a:gd name="connsiteY13" fmla="*/ 14315 h 54880"/>
                  <a:gd name="connsiteX14" fmla="*/ 19196 w 19635"/>
                  <a:gd name="connsiteY14" fmla="*/ 19627 h 54880"/>
                  <a:gd name="connsiteX15" fmla="*/ 12329 w 19635"/>
                  <a:gd name="connsiteY15" fmla="*/ 19627 h 54880"/>
                  <a:gd name="connsiteX16" fmla="*/ 12329 w 19635"/>
                  <a:gd name="connsiteY16" fmla="*/ 43186 h 54880"/>
                  <a:gd name="connsiteX17" fmla="*/ 12674 w 19635"/>
                  <a:gd name="connsiteY17" fmla="*/ 46946 h 54880"/>
                  <a:gd name="connsiteX18" fmla="*/ 13847 w 19635"/>
                  <a:gd name="connsiteY18" fmla="*/ 48292 h 54880"/>
                  <a:gd name="connsiteX19" fmla="*/ 16194 w 19635"/>
                  <a:gd name="connsiteY19" fmla="*/ 48774 h 54880"/>
                  <a:gd name="connsiteX20" fmla="*/ 19196 w 19635"/>
                  <a:gd name="connsiteY20" fmla="*/ 48499 h 5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635" h="54880">
                    <a:moveTo>
                      <a:pt x="19196" y="48499"/>
                    </a:moveTo>
                    <a:lnTo>
                      <a:pt x="20162" y="54535"/>
                    </a:lnTo>
                    <a:cubicBezTo>
                      <a:pt x="18230" y="54949"/>
                      <a:pt x="16504" y="55121"/>
                      <a:pt x="15020" y="55121"/>
                    </a:cubicBezTo>
                    <a:cubicBezTo>
                      <a:pt x="12501" y="55121"/>
                      <a:pt x="10569" y="54742"/>
                      <a:pt x="9223" y="53949"/>
                    </a:cubicBezTo>
                    <a:cubicBezTo>
                      <a:pt x="7843" y="53190"/>
                      <a:pt x="6876" y="52155"/>
                      <a:pt x="6359" y="50879"/>
                    </a:cubicBezTo>
                    <a:cubicBezTo>
                      <a:pt x="5772" y="49602"/>
                      <a:pt x="5496" y="46912"/>
                      <a:pt x="5531" y="42807"/>
                    </a:cubicBezTo>
                    <a:lnTo>
                      <a:pt x="5531" y="19627"/>
                    </a:lnTo>
                    <a:lnTo>
                      <a:pt x="527" y="19627"/>
                    </a:lnTo>
                    <a:lnTo>
                      <a:pt x="527" y="14315"/>
                    </a:lnTo>
                    <a:lnTo>
                      <a:pt x="5531" y="14315"/>
                    </a:lnTo>
                    <a:lnTo>
                      <a:pt x="5531" y="4312"/>
                    </a:lnTo>
                    <a:lnTo>
                      <a:pt x="12329" y="241"/>
                    </a:lnTo>
                    <a:lnTo>
                      <a:pt x="12329" y="14315"/>
                    </a:lnTo>
                    <a:lnTo>
                      <a:pt x="19196" y="14315"/>
                    </a:lnTo>
                    <a:lnTo>
                      <a:pt x="19196" y="19627"/>
                    </a:lnTo>
                    <a:lnTo>
                      <a:pt x="12329" y="19627"/>
                    </a:lnTo>
                    <a:lnTo>
                      <a:pt x="12329" y="43186"/>
                    </a:lnTo>
                    <a:cubicBezTo>
                      <a:pt x="12294" y="45153"/>
                      <a:pt x="12398" y="46394"/>
                      <a:pt x="12674" y="46946"/>
                    </a:cubicBezTo>
                    <a:cubicBezTo>
                      <a:pt x="12881" y="47498"/>
                      <a:pt x="13295" y="47947"/>
                      <a:pt x="13847" y="48292"/>
                    </a:cubicBezTo>
                    <a:cubicBezTo>
                      <a:pt x="14399" y="48636"/>
                      <a:pt x="15158" y="48809"/>
                      <a:pt x="16194" y="48774"/>
                    </a:cubicBezTo>
                    <a:cubicBezTo>
                      <a:pt x="16918" y="48809"/>
                      <a:pt x="17919" y="48705"/>
                      <a:pt x="19196" y="484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BA8ADE53-5605-CB67-208B-D9F8CA8A9765}"/>
                  </a:ext>
                </a:extLst>
              </p:cNvPr>
              <p:cNvSpPr/>
              <p:nvPr/>
            </p:nvSpPr>
            <p:spPr>
              <a:xfrm>
                <a:off x="5324409" y="3517474"/>
                <a:ext cx="6832" cy="55638"/>
              </a:xfrm>
              <a:custGeom>
                <a:avLst/>
                <a:gdLst>
                  <a:gd name="connsiteX0" fmla="*/ 529 w 6832"/>
                  <a:gd name="connsiteY0" fmla="*/ 8106 h 55638"/>
                  <a:gd name="connsiteX1" fmla="*/ 529 w 6832"/>
                  <a:gd name="connsiteY1" fmla="*/ 241 h 55638"/>
                  <a:gd name="connsiteX2" fmla="*/ 7362 w 6832"/>
                  <a:gd name="connsiteY2" fmla="*/ 241 h 55638"/>
                  <a:gd name="connsiteX3" fmla="*/ 7362 w 6832"/>
                  <a:gd name="connsiteY3" fmla="*/ 8106 h 55638"/>
                  <a:gd name="connsiteX4" fmla="*/ 529 w 6832"/>
                  <a:gd name="connsiteY4" fmla="*/ 55880 h 55638"/>
                  <a:gd name="connsiteX5" fmla="*/ 529 w 6832"/>
                  <a:gd name="connsiteY5" fmla="*/ 15591 h 55638"/>
                  <a:gd name="connsiteX6" fmla="*/ 7362 w 6832"/>
                  <a:gd name="connsiteY6" fmla="*/ 15591 h 55638"/>
                  <a:gd name="connsiteX7" fmla="*/ 7362 w 6832"/>
                  <a:gd name="connsiteY7" fmla="*/ 55880 h 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32" h="55638">
                    <a:moveTo>
                      <a:pt x="529" y="8106"/>
                    </a:moveTo>
                    <a:lnTo>
                      <a:pt x="529" y="241"/>
                    </a:lnTo>
                    <a:lnTo>
                      <a:pt x="7362" y="241"/>
                    </a:lnTo>
                    <a:lnTo>
                      <a:pt x="7362" y="8106"/>
                    </a:lnTo>
                    <a:close/>
                    <a:moveTo>
                      <a:pt x="529" y="55880"/>
                    </a:moveTo>
                    <a:lnTo>
                      <a:pt x="529" y="15591"/>
                    </a:lnTo>
                    <a:lnTo>
                      <a:pt x="7362" y="15591"/>
                    </a:lnTo>
                    <a:lnTo>
                      <a:pt x="7362" y="5588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5C00546C-8794-0249-F094-1D527E693558}"/>
                  </a:ext>
                </a:extLst>
              </p:cNvPr>
              <p:cNvSpPr/>
              <p:nvPr/>
            </p:nvSpPr>
            <p:spPr>
              <a:xfrm>
                <a:off x="5339539" y="3531893"/>
                <a:ext cx="35130" cy="42117"/>
              </a:xfrm>
              <a:custGeom>
                <a:avLst/>
                <a:gdLst>
                  <a:gd name="connsiteX0" fmla="*/ 28933 w 35130"/>
                  <a:gd name="connsiteY0" fmla="*/ 26698 h 42117"/>
                  <a:gd name="connsiteX1" fmla="*/ 35662 w 35130"/>
                  <a:gd name="connsiteY1" fmla="*/ 27561 h 42117"/>
                  <a:gd name="connsiteX2" fmla="*/ 30003 w 35130"/>
                  <a:gd name="connsiteY2" fmla="*/ 38461 h 42117"/>
                  <a:gd name="connsiteX3" fmla="*/ 18856 w 35130"/>
                  <a:gd name="connsiteY3" fmla="*/ 42359 h 42117"/>
                  <a:gd name="connsiteX4" fmla="*/ 5571 w 35130"/>
                  <a:gd name="connsiteY4" fmla="*/ 36978 h 42117"/>
                  <a:gd name="connsiteX5" fmla="*/ 532 w 35130"/>
                  <a:gd name="connsiteY5" fmla="*/ 21455 h 42117"/>
                  <a:gd name="connsiteX6" fmla="*/ 2672 w 35130"/>
                  <a:gd name="connsiteY6" fmla="*/ 10038 h 42117"/>
                  <a:gd name="connsiteX7" fmla="*/ 9263 w 35130"/>
                  <a:gd name="connsiteY7" fmla="*/ 2690 h 42117"/>
                  <a:gd name="connsiteX8" fmla="*/ 18891 w 35130"/>
                  <a:gd name="connsiteY8" fmla="*/ 241 h 42117"/>
                  <a:gd name="connsiteX9" fmla="*/ 29658 w 35130"/>
                  <a:gd name="connsiteY9" fmla="*/ 3587 h 42117"/>
                  <a:gd name="connsiteX10" fmla="*/ 35006 w 35130"/>
                  <a:gd name="connsiteY10" fmla="*/ 13004 h 42117"/>
                  <a:gd name="connsiteX11" fmla="*/ 28346 w 35130"/>
                  <a:gd name="connsiteY11" fmla="*/ 14039 h 42117"/>
                  <a:gd name="connsiteX12" fmla="*/ 24999 w 35130"/>
                  <a:gd name="connsiteY12" fmla="*/ 7933 h 42117"/>
                  <a:gd name="connsiteX13" fmla="*/ 19167 w 35130"/>
                  <a:gd name="connsiteY13" fmla="*/ 5864 h 42117"/>
                  <a:gd name="connsiteX14" fmla="*/ 10781 w 35130"/>
                  <a:gd name="connsiteY14" fmla="*/ 9589 h 42117"/>
                  <a:gd name="connsiteX15" fmla="*/ 7572 w 35130"/>
                  <a:gd name="connsiteY15" fmla="*/ 21283 h 42117"/>
                  <a:gd name="connsiteX16" fmla="*/ 10678 w 35130"/>
                  <a:gd name="connsiteY16" fmla="*/ 33080 h 42117"/>
                  <a:gd name="connsiteX17" fmla="*/ 18787 w 35130"/>
                  <a:gd name="connsiteY17" fmla="*/ 36771 h 42117"/>
                  <a:gd name="connsiteX18" fmla="*/ 25517 w 35130"/>
                  <a:gd name="connsiteY18" fmla="*/ 34321 h 42117"/>
                  <a:gd name="connsiteX19" fmla="*/ 28933 w 35130"/>
                  <a:gd name="connsiteY19" fmla="*/ 26698 h 4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130" h="42117">
                    <a:moveTo>
                      <a:pt x="28933" y="26698"/>
                    </a:moveTo>
                    <a:lnTo>
                      <a:pt x="35662" y="27561"/>
                    </a:lnTo>
                    <a:cubicBezTo>
                      <a:pt x="34903" y="32217"/>
                      <a:pt x="33039" y="35839"/>
                      <a:pt x="30003" y="38461"/>
                    </a:cubicBezTo>
                    <a:cubicBezTo>
                      <a:pt x="26966" y="41048"/>
                      <a:pt x="23239" y="42324"/>
                      <a:pt x="18856" y="42359"/>
                    </a:cubicBezTo>
                    <a:cubicBezTo>
                      <a:pt x="13335" y="42324"/>
                      <a:pt x="8918" y="40565"/>
                      <a:pt x="5571" y="36978"/>
                    </a:cubicBezTo>
                    <a:cubicBezTo>
                      <a:pt x="2189" y="33390"/>
                      <a:pt x="498" y="28216"/>
                      <a:pt x="532" y="21455"/>
                    </a:cubicBezTo>
                    <a:cubicBezTo>
                      <a:pt x="498" y="17143"/>
                      <a:pt x="1223" y="13349"/>
                      <a:pt x="2672" y="10038"/>
                    </a:cubicBezTo>
                    <a:cubicBezTo>
                      <a:pt x="4121" y="6795"/>
                      <a:pt x="6295" y="4346"/>
                      <a:pt x="9263" y="2690"/>
                    </a:cubicBezTo>
                    <a:cubicBezTo>
                      <a:pt x="12196" y="1104"/>
                      <a:pt x="15406" y="276"/>
                      <a:pt x="18891" y="241"/>
                    </a:cubicBezTo>
                    <a:cubicBezTo>
                      <a:pt x="23239" y="276"/>
                      <a:pt x="26828" y="1380"/>
                      <a:pt x="29658" y="3587"/>
                    </a:cubicBezTo>
                    <a:cubicBezTo>
                      <a:pt x="32418" y="5795"/>
                      <a:pt x="34213" y="8934"/>
                      <a:pt x="35006" y="13004"/>
                    </a:cubicBezTo>
                    <a:lnTo>
                      <a:pt x="28346" y="14039"/>
                    </a:lnTo>
                    <a:cubicBezTo>
                      <a:pt x="27725" y="11348"/>
                      <a:pt x="26586" y="9313"/>
                      <a:pt x="24999" y="7933"/>
                    </a:cubicBezTo>
                    <a:cubicBezTo>
                      <a:pt x="23342" y="6554"/>
                      <a:pt x="21410" y="5864"/>
                      <a:pt x="19167" y="5864"/>
                    </a:cubicBezTo>
                    <a:cubicBezTo>
                      <a:pt x="15716" y="5864"/>
                      <a:pt x="12921" y="7106"/>
                      <a:pt x="10781" y="9589"/>
                    </a:cubicBezTo>
                    <a:cubicBezTo>
                      <a:pt x="8607" y="12073"/>
                      <a:pt x="7538" y="15971"/>
                      <a:pt x="7572" y="21283"/>
                    </a:cubicBezTo>
                    <a:cubicBezTo>
                      <a:pt x="7538" y="26698"/>
                      <a:pt x="8573" y="30631"/>
                      <a:pt x="10678" y="33080"/>
                    </a:cubicBezTo>
                    <a:cubicBezTo>
                      <a:pt x="12714" y="35563"/>
                      <a:pt x="15406" y="36805"/>
                      <a:pt x="18787" y="36771"/>
                    </a:cubicBezTo>
                    <a:cubicBezTo>
                      <a:pt x="21445" y="36805"/>
                      <a:pt x="23688" y="35977"/>
                      <a:pt x="25517" y="34321"/>
                    </a:cubicBezTo>
                    <a:cubicBezTo>
                      <a:pt x="27276" y="32666"/>
                      <a:pt x="28415" y="30148"/>
                      <a:pt x="28933" y="266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2E1811F7-7C77-CEF1-AACE-48F4E3F26F8F}"/>
                  </a:ext>
                </a:extLst>
              </p:cNvPr>
              <p:cNvSpPr/>
              <p:nvPr/>
            </p:nvSpPr>
            <p:spPr>
              <a:xfrm>
                <a:off x="5374201" y="3583634"/>
                <a:ext cx="45275" cy="4932"/>
              </a:xfrm>
              <a:custGeom>
                <a:avLst/>
                <a:gdLst>
                  <a:gd name="connsiteX0" fmla="*/ 536 w 45275"/>
                  <a:gd name="connsiteY0" fmla="*/ 5174 h 4932"/>
                  <a:gd name="connsiteX1" fmla="*/ 536 w 45275"/>
                  <a:gd name="connsiteY1" fmla="*/ 241 h 4932"/>
                  <a:gd name="connsiteX2" fmla="*/ 45811 w 45275"/>
                  <a:gd name="connsiteY2" fmla="*/ 241 h 4932"/>
                  <a:gd name="connsiteX3" fmla="*/ 45811 w 45275"/>
                  <a:gd name="connsiteY3" fmla="*/ 5174 h 4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275" h="4932">
                    <a:moveTo>
                      <a:pt x="536" y="5174"/>
                    </a:moveTo>
                    <a:lnTo>
                      <a:pt x="536" y="241"/>
                    </a:lnTo>
                    <a:lnTo>
                      <a:pt x="45811" y="241"/>
                    </a:lnTo>
                    <a:lnTo>
                      <a:pt x="45811" y="5174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C5BCB26B-3B87-A3F1-677A-FC4BB8A3E9B6}"/>
                  </a:ext>
                </a:extLst>
              </p:cNvPr>
              <p:cNvSpPr/>
              <p:nvPr/>
            </p:nvSpPr>
            <p:spPr>
              <a:xfrm>
                <a:off x="5424302" y="3517474"/>
                <a:ext cx="34784" cy="55638"/>
              </a:xfrm>
              <a:custGeom>
                <a:avLst/>
                <a:gdLst>
                  <a:gd name="connsiteX0" fmla="*/ 541 w 34784"/>
                  <a:gd name="connsiteY0" fmla="*/ 55880 h 55638"/>
                  <a:gd name="connsiteX1" fmla="*/ 541 w 34784"/>
                  <a:gd name="connsiteY1" fmla="*/ 241 h 55638"/>
                  <a:gd name="connsiteX2" fmla="*/ 7891 w 34784"/>
                  <a:gd name="connsiteY2" fmla="*/ 241 h 55638"/>
                  <a:gd name="connsiteX3" fmla="*/ 7891 w 34784"/>
                  <a:gd name="connsiteY3" fmla="*/ 49326 h 55638"/>
                  <a:gd name="connsiteX4" fmla="*/ 35325 w 34784"/>
                  <a:gd name="connsiteY4" fmla="*/ 49326 h 55638"/>
                  <a:gd name="connsiteX5" fmla="*/ 35325 w 34784"/>
                  <a:gd name="connsiteY5" fmla="*/ 55880 h 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784" h="55638">
                    <a:moveTo>
                      <a:pt x="541" y="55880"/>
                    </a:moveTo>
                    <a:lnTo>
                      <a:pt x="541" y="241"/>
                    </a:lnTo>
                    <a:lnTo>
                      <a:pt x="7891" y="241"/>
                    </a:lnTo>
                    <a:lnTo>
                      <a:pt x="7891" y="49326"/>
                    </a:lnTo>
                    <a:lnTo>
                      <a:pt x="35325" y="49326"/>
                    </a:lnTo>
                    <a:lnTo>
                      <a:pt x="35325" y="5588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F8B5FC9-AB6A-D0BA-CCB6-EE3732D72717}"/>
                  </a:ext>
                </a:extLst>
              </p:cNvPr>
              <p:cNvSpPr/>
              <p:nvPr/>
            </p:nvSpPr>
            <p:spPr>
              <a:xfrm>
                <a:off x="5467606" y="3517474"/>
                <a:ext cx="53108" cy="55638"/>
              </a:xfrm>
              <a:custGeom>
                <a:avLst/>
                <a:gdLst>
                  <a:gd name="connsiteX0" fmla="*/ 545 w 53108"/>
                  <a:gd name="connsiteY0" fmla="*/ 55880 h 55638"/>
                  <a:gd name="connsiteX1" fmla="*/ 545 w 53108"/>
                  <a:gd name="connsiteY1" fmla="*/ 241 h 55638"/>
                  <a:gd name="connsiteX2" fmla="*/ 11623 w 53108"/>
                  <a:gd name="connsiteY2" fmla="*/ 241 h 55638"/>
                  <a:gd name="connsiteX3" fmla="*/ 24805 w 53108"/>
                  <a:gd name="connsiteY3" fmla="*/ 39634 h 55638"/>
                  <a:gd name="connsiteX4" fmla="*/ 27462 w 53108"/>
                  <a:gd name="connsiteY4" fmla="*/ 47878 h 55638"/>
                  <a:gd name="connsiteX5" fmla="*/ 30430 w 53108"/>
                  <a:gd name="connsiteY5" fmla="*/ 38944 h 55638"/>
                  <a:gd name="connsiteX6" fmla="*/ 43750 w 53108"/>
                  <a:gd name="connsiteY6" fmla="*/ 241 h 55638"/>
                  <a:gd name="connsiteX7" fmla="*/ 53654 w 53108"/>
                  <a:gd name="connsiteY7" fmla="*/ 241 h 55638"/>
                  <a:gd name="connsiteX8" fmla="*/ 53654 w 53108"/>
                  <a:gd name="connsiteY8" fmla="*/ 55880 h 55638"/>
                  <a:gd name="connsiteX9" fmla="*/ 46545 w 53108"/>
                  <a:gd name="connsiteY9" fmla="*/ 55880 h 55638"/>
                  <a:gd name="connsiteX10" fmla="*/ 46545 w 53108"/>
                  <a:gd name="connsiteY10" fmla="*/ 9313 h 55638"/>
                  <a:gd name="connsiteX11" fmla="*/ 30395 w 53108"/>
                  <a:gd name="connsiteY11" fmla="*/ 55880 h 55638"/>
                  <a:gd name="connsiteX12" fmla="*/ 23735 w 53108"/>
                  <a:gd name="connsiteY12" fmla="*/ 55880 h 55638"/>
                  <a:gd name="connsiteX13" fmla="*/ 7654 w 53108"/>
                  <a:gd name="connsiteY13" fmla="*/ 8520 h 55638"/>
                  <a:gd name="connsiteX14" fmla="*/ 7654 w 53108"/>
                  <a:gd name="connsiteY14" fmla="*/ 55880 h 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3108" h="55638">
                    <a:moveTo>
                      <a:pt x="545" y="55880"/>
                    </a:moveTo>
                    <a:lnTo>
                      <a:pt x="545" y="241"/>
                    </a:lnTo>
                    <a:lnTo>
                      <a:pt x="11623" y="241"/>
                    </a:lnTo>
                    <a:lnTo>
                      <a:pt x="24805" y="39634"/>
                    </a:lnTo>
                    <a:cubicBezTo>
                      <a:pt x="26013" y="43324"/>
                      <a:pt x="26875" y="46084"/>
                      <a:pt x="27462" y="47878"/>
                    </a:cubicBezTo>
                    <a:cubicBezTo>
                      <a:pt x="28083" y="45877"/>
                      <a:pt x="29084" y="42910"/>
                      <a:pt x="30430" y="38944"/>
                    </a:cubicBezTo>
                    <a:lnTo>
                      <a:pt x="43750" y="241"/>
                    </a:lnTo>
                    <a:lnTo>
                      <a:pt x="53654" y="241"/>
                    </a:lnTo>
                    <a:lnTo>
                      <a:pt x="53654" y="55880"/>
                    </a:lnTo>
                    <a:lnTo>
                      <a:pt x="46545" y="55880"/>
                    </a:lnTo>
                    <a:lnTo>
                      <a:pt x="46545" y="9313"/>
                    </a:lnTo>
                    <a:lnTo>
                      <a:pt x="30395" y="55880"/>
                    </a:lnTo>
                    <a:lnTo>
                      <a:pt x="23735" y="55880"/>
                    </a:lnTo>
                    <a:lnTo>
                      <a:pt x="7654" y="8520"/>
                    </a:lnTo>
                    <a:lnTo>
                      <a:pt x="7654" y="5588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5" name="Graphic 2">
              <a:extLst>
                <a:ext uri="{FF2B5EF4-FFF2-40B4-BE49-F238E27FC236}">
                  <a16:creationId xmlns:a16="http://schemas.microsoft.com/office/drawing/2014/main" id="{DF02F766-EB72-BFDC-7ADE-628401C3BD2F}"/>
                </a:ext>
              </a:extLst>
            </p:cNvPr>
            <p:cNvGrpSpPr/>
            <p:nvPr/>
          </p:nvGrpSpPr>
          <p:grpSpPr>
            <a:xfrm>
              <a:off x="5221223" y="3669151"/>
              <a:ext cx="397709" cy="72920"/>
              <a:chOff x="5221223" y="3669151"/>
              <a:chExt cx="397709" cy="72920"/>
            </a:xfrm>
            <a:solidFill>
              <a:srgbClr val="000000"/>
            </a:solidFill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7EBA94D5-131D-39E3-FE21-7B04AA739325}"/>
                  </a:ext>
                </a:extLst>
              </p:cNvPr>
              <p:cNvSpPr/>
              <p:nvPr/>
            </p:nvSpPr>
            <p:spPr>
              <a:xfrm>
                <a:off x="5221223" y="3670082"/>
                <a:ext cx="34784" cy="55638"/>
              </a:xfrm>
              <a:custGeom>
                <a:avLst/>
                <a:gdLst>
                  <a:gd name="connsiteX0" fmla="*/ 518 w 34784"/>
                  <a:gd name="connsiteY0" fmla="*/ 55898 h 55638"/>
                  <a:gd name="connsiteX1" fmla="*/ 518 w 34784"/>
                  <a:gd name="connsiteY1" fmla="*/ 259 h 55638"/>
                  <a:gd name="connsiteX2" fmla="*/ 7868 w 34784"/>
                  <a:gd name="connsiteY2" fmla="*/ 259 h 55638"/>
                  <a:gd name="connsiteX3" fmla="*/ 7868 w 34784"/>
                  <a:gd name="connsiteY3" fmla="*/ 49344 h 55638"/>
                  <a:gd name="connsiteX4" fmla="*/ 35302 w 34784"/>
                  <a:gd name="connsiteY4" fmla="*/ 49344 h 55638"/>
                  <a:gd name="connsiteX5" fmla="*/ 35302 w 34784"/>
                  <a:gd name="connsiteY5" fmla="*/ 55898 h 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784" h="55638">
                    <a:moveTo>
                      <a:pt x="518" y="55898"/>
                    </a:moveTo>
                    <a:lnTo>
                      <a:pt x="518" y="259"/>
                    </a:lnTo>
                    <a:lnTo>
                      <a:pt x="7868" y="259"/>
                    </a:lnTo>
                    <a:lnTo>
                      <a:pt x="7868" y="49344"/>
                    </a:lnTo>
                    <a:lnTo>
                      <a:pt x="35302" y="49344"/>
                    </a:lnTo>
                    <a:lnTo>
                      <a:pt x="35302" y="55898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90DC50B6-6AC4-A15A-384F-D34FFA2118C9}"/>
                  </a:ext>
                </a:extLst>
              </p:cNvPr>
              <p:cNvSpPr/>
              <p:nvPr/>
            </p:nvSpPr>
            <p:spPr>
              <a:xfrm>
                <a:off x="5260005" y="3685432"/>
                <a:ext cx="36958" cy="56639"/>
              </a:xfrm>
              <a:custGeom>
                <a:avLst/>
                <a:gdLst>
                  <a:gd name="connsiteX0" fmla="*/ 4111 w 36958"/>
                  <a:gd name="connsiteY0" fmla="*/ 56070 h 56639"/>
                  <a:gd name="connsiteX1" fmla="*/ 3352 w 36958"/>
                  <a:gd name="connsiteY1" fmla="*/ 49654 h 56639"/>
                  <a:gd name="connsiteX2" fmla="*/ 7252 w 36958"/>
                  <a:gd name="connsiteY2" fmla="*/ 50275 h 56639"/>
                  <a:gd name="connsiteX3" fmla="*/ 10875 w 36958"/>
                  <a:gd name="connsiteY3" fmla="*/ 49516 h 56639"/>
                  <a:gd name="connsiteX4" fmla="*/ 13153 w 36958"/>
                  <a:gd name="connsiteY4" fmla="*/ 47377 h 56639"/>
                  <a:gd name="connsiteX5" fmla="*/ 15223 w 36958"/>
                  <a:gd name="connsiteY5" fmla="*/ 42307 h 56639"/>
                  <a:gd name="connsiteX6" fmla="*/ 15844 w 36958"/>
                  <a:gd name="connsiteY6" fmla="*/ 40617 h 56639"/>
                  <a:gd name="connsiteX7" fmla="*/ 522 w 36958"/>
                  <a:gd name="connsiteY7" fmla="*/ 259 h 56639"/>
                  <a:gd name="connsiteX8" fmla="*/ 7907 w 36958"/>
                  <a:gd name="connsiteY8" fmla="*/ 259 h 56639"/>
                  <a:gd name="connsiteX9" fmla="*/ 16293 w 36958"/>
                  <a:gd name="connsiteY9" fmla="*/ 23577 h 56639"/>
                  <a:gd name="connsiteX10" fmla="*/ 19226 w 36958"/>
                  <a:gd name="connsiteY10" fmla="*/ 32924 h 56639"/>
                  <a:gd name="connsiteX11" fmla="*/ 22021 w 36958"/>
                  <a:gd name="connsiteY11" fmla="*/ 23749 h 56639"/>
                  <a:gd name="connsiteX12" fmla="*/ 30648 w 36958"/>
                  <a:gd name="connsiteY12" fmla="*/ 259 h 56639"/>
                  <a:gd name="connsiteX13" fmla="*/ 37481 w 36958"/>
                  <a:gd name="connsiteY13" fmla="*/ 259 h 56639"/>
                  <a:gd name="connsiteX14" fmla="*/ 22125 w 36958"/>
                  <a:gd name="connsiteY14" fmla="*/ 41238 h 56639"/>
                  <a:gd name="connsiteX15" fmla="*/ 18294 w 36958"/>
                  <a:gd name="connsiteY15" fmla="*/ 50378 h 56639"/>
                  <a:gd name="connsiteX16" fmla="*/ 14119 w 36958"/>
                  <a:gd name="connsiteY16" fmla="*/ 55311 h 56639"/>
                  <a:gd name="connsiteX17" fmla="*/ 8494 w 36958"/>
                  <a:gd name="connsiteY17" fmla="*/ 56898 h 56639"/>
                  <a:gd name="connsiteX18" fmla="*/ 4111 w 36958"/>
                  <a:gd name="connsiteY18" fmla="*/ 56070 h 56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6958" h="56639">
                    <a:moveTo>
                      <a:pt x="4111" y="56070"/>
                    </a:moveTo>
                    <a:lnTo>
                      <a:pt x="3352" y="49654"/>
                    </a:lnTo>
                    <a:cubicBezTo>
                      <a:pt x="4836" y="50068"/>
                      <a:pt x="6147" y="50275"/>
                      <a:pt x="7252" y="50275"/>
                    </a:cubicBezTo>
                    <a:cubicBezTo>
                      <a:pt x="8770" y="50275"/>
                      <a:pt x="9978" y="49999"/>
                      <a:pt x="10875" y="49516"/>
                    </a:cubicBezTo>
                    <a:cubicBezTo>
                      <a:pt x="11772" y="48964"/>
                      <a:pt x="12531" y="48274"/>
                      <a:pt x="13153" y="47377"/>
                    </a:cubicBezTo>
                    <a:cubicBezTo>
                      <a:pt x="13567" y="46688"/>
                      <a:pt x="14257" y="44997"/>
                      <a:pt x="15223" y="42307"/>
                    </a:cubicBezTo>
                    <a:cubicBezTo>
                      <a:pt x="15361" y="41893"/>
                      <a:pt x="15568" y="41307"/>
                      <a:pt x="15844" y="40617"/>
                    </a:cubicBezTo>
                    <a:lnTo>
                      <a:pt x="522" y="259"/>
                    </a:lnTo>
                    <a:lnTo>
                      <a:pt x="7907" y="259"/>
                    </a:lnTo>
                    <a:lnTo>
                      <a:pt x="16293" y="23577"/>
                    </a:lnTo>
                    <a:cubicBezTo>
                      <a:pt x="17363" y="26543"/>
                      <a:pt x="18329" y="29682"/>
                      <a:pt x="19226" y="32924"/>
                    </a:cubicBezTo>
                    <a:cubicBezTo>
                      <a:pt x="19985" y="29820"/>
                      <a:pt x="20917" y="26750"/>
                      <a:pt x="22021" y="23749"/>
                    </a:cubicBezTo>
                    <a:lnTo>
                      <a:pt x="30648" y="259"/>
                    </a:lnTo>
                    <a:lnTo>
                      <a:pt x="37481" y="259"/>
                    </a:lnTo>
                    <a:lnTo>
                      <a:pt x="22125" y="41238"/>
                    </a:lnTo>
                    <a:cubicBezTo>
                      <a:pt x="20468" y="45618"/>
                      <a:pt x="19192" y="48688"/>
                      <a:pt x="18294" y="50378"/>
                    </a:cubicBezTo>
                    <a:cubicBezTo>
                      <a:pt x="17052" y="52621"/>
                      <a:pt x="15672" y="54242"/>
                      <a:pt x="14119" y="55311"/>
                    </a:cubicBezTo>
                    <a:cubicBezTo>
                      <a:pt x="12531" y="56346"/>
                      <a:pt x="10668" y="56898"/>
                      <a:pt x="8494" y="56898"/>
                    </a:cubicBezTo>
                    <a:cubicBezTo>
                      <a:pt x="7183" y="56898"/>
                      <a:pt x="5699" y="56622"/>
                      <a:pt x="4111" y="560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3C70D650-4100-166B-4061-22D821B295C1}"/>
                  </a:ext>
                </a:extLst>
              </p:cNvPr>
              <p:cNvSpPr/>
              <p:nvPr/>
            </p:nvSpPr>
            <p:spPr>
              <a:xfrm>
                <a:off x="5299014" y="3671359"/>
                <a:ext cx="19635" cy="54880"/>
              </a:xfrm>
              <a:custGeom>
                <a:avLst/>
                <a:gdLst>
                  <a:gd name="connsiteX0" fmla="*/ 19196 w 19635"/>
                  <a:gd name="connsiteY0" fmla="*/ 48516 h 54880"/>
                  <a:gd name="connsiteX1" fmla="*/ 20162 w 19635"/>
                  <a:gd name="connsiteY1" fmla="*/ 54552 h 54880"/>
                  <a:gd name="connsiteX2" fmla="*/ 15020 w 19635"/>
                  <a:gd name="connsiteY2" fmla="*/ 55139 h 54880"/>
                  <a:gd name="connsiteX3" fmla="*/ 9223 w 19635"/>
                  <a:gd name="connsiteY3" fmla="*/ 53966 h 54880"/>
                  <a:gd name="connsiteX4" fmla="*/ 6359 w 19635"/>
                  <a:gd name="connsiteY4" fmla="*/ 50896 h 54880"/>
                  <a:gd name="connsiteX5" fmla="*/ 5531 w 19635"/>
                  <a:gd name="connsiteY5" fmla="*/ 42824 h 54880"/>
                  <a:gd name="connsiteX6" fmla="*/ 5531 w 19635"/>
                  <a:gd name="connsiteY6" fmla="*/ 19644 h 54880"/>
                  <a:gd name="connsiteX7" fmla="*/ 527 w 19635"/>
                  <a:gd name="connsiteY7" fmla="*/ 19644 h 54880"/>
                  <a:gd name="connsiteX8" fmla="*/ 527 w 19635"/>
                  <a:gd name="connsiteY8" fmla="*/ 14332 h 54880"/>
                  <a:gd name="connsiteX9" fmla="*/ 5531 w 19635"/>
                  <a:gd name="connsiteY9" fmla="*/ 14332 h 54880"/>
                  <a:gd name="connsiteX10" fmla="*/ 5531 w 19635"/>
                  <a:gd name="connsiteY10" fmla="*/ 4329 h 54880"/>
                  <a:gd name="connsiteX11" fmla="*/ 12329 w 19635"/>
                  <a:gd name="connsiteY11" fmla="*/ 259 h 54880"/>
                  <a:gd name="connsiteX12" fmla="*/ 12329 w 19635"/>
                  <a:gd name="connsiteY12" fmla="*/ 14332 h 54880"/>
                  <a:gd name="connsiteX13" fmla="*/ 19196 w 19635"/>
                  <a:gd name="connsiteY13" fmla="*/ 14332 h 54880"/>
                  <a:gd name="connsiteX14" fmla="*/ 19196 w 19635"/>
                  <a:gd name="connsiteY14" fmla="*/ 19644 h 54880"/>
                  <a:gd name="connsiteX15" fmla="*/ 12329 w 19635"/>
                  <a:gd name="connsiteY15" fmla="*/ 19644 h 54880"/>
                  <a:gd name="connsiteX16" fmla="*/ 12329 w 19635"/>
                  <a:gd name="connsiteY16" fmla="*/ 43204 h 54880"/>
                  <a:gd name="connsiteX17" fmla="*/ 12674 w 19635"/>
                  <a:gd name="connsiteY17" fmla="*/ 46964 h 54880"/>
                  <a:gd name="connsiteX18" fmla="*/ 13847 w 19635"/>
                  <a:gd name="connsiteY18" fmla="*/ 48309 h 54880"/>
                  <a:gd name="connsiteX19" fmla="*/ 16194 w 19635"/>
                  <a:gd name="connsiteY19" fmla="*/ 48792 h 54880"/>
                  <a:gd name="connsiteX20" fmla="*/ 19196 w 19635"/>
                  <a:gd name="connsiteY20" fmla="*/ 48516 h 548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635" h="54880">
                    <a:moveTo>
                      <a:pt x="19196" y="48516"/>
                    </a:moveTo>
                    <a:lnTo>
                      <a:pt x="20162" y="54552"/>
                    </a:lnTo>
                    <a:cubicBezTo>
                      <a:pt x="18230" y="54966"/>
                      <a:pt x="16504" y="55139"/>
                      <a:pt x="15020" y="55139"/>
                    </a:cubicBezTo>
                    <a:cubicBezTo>
                      <a:pt x="12501" y="55139"/>
                      <a:pt x="10569" y="54759"/>
                      <a:pt x="9223" y="53966"/>
                    </a:cubicBezTo>
                    <a:cubicBezTo>
                      <a:pt x="7843" y="53207"/>
                      <a:pt x="6876" y="52172"/>
                      <a:pt x="6359" y="50896"/>
                    </a:cubicBezTo>
                    <a:cubicBezTo>
                      <a:pt x="5772" y="49620"/>
                      <a:pt x="5496" y="46929"/>
                      <a:pt x="5531" y="42824"/>
                    </a:cubicBezTo>
                    <a:lnTo>
                      <a:pt x="5531" y="19644"/>
                    </a:lnTo>
                    <a:lnTo>
                      <a:pt x="527" y="19644"/>
                    </a:lnTo>
                    <a:lnTo>
                      <a:pt x="527" y="14332"/>
                    </a:lnTo>
                    <a:lnTo>
                      <a:pt x="5531" y="14332"/>
                    </a:lnTo>
                    <a:lnTo>
                      <a:pt x="5531" y="4329"/>
                    </a:lnTo>
                    <a:lnTo>
                      <a:pt x="12329" y="259"/>
                    </a:lnTo>
                    <a:lnTo>
                      <a:pt x="12329" y="14332"/>
                    </a:lnTo>
                    <a:lnTo>
                      <a:pt x="19196" y="14332"/>
                    </a:lnTo>
                    <a:lnTo>
                      <a:pt x="19196" y="19644"/>
                    </a:lnTo>
                    <a:lnTo>
                      <a:pt x="12329" y="19644"/>
                    </a:lnTo>
                    <a:lnTo>
                      <a:pt x="12329" y="43204"/>
                    </a:lnTo>
                    <a:cubicBezTo>
                      <a:pt x="12294" y="45170"/>
                      <a:pt x="12398" y="46412"/>
                      <a:pt x="12674" y="46964"/>
                    </a:cubicBezTo>
                    <a:cubicBezTo>
                      <a:pt x="12881" y="47515"/>
                      <a:pt x="13295" y="47964"/>
                      <a:pt x="13847" y="48309"/>
                    </a:cubicBezTo>
                    <a:cubicBezTo>
                      <a:pt x="14399" y="48654"/>
                      <a:pt x="15158" y="48826"/>
                      <a:pt x="16194" y="48792"/>
                    </a:cubicBezTo>
                    <a:cubicBezTo>
                      <a:pt x="16918" y="48826"/>
                      <a:pt x="17919" y="48723"/>
                      <a:pt x="19196" y="485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57B8C8C4-28F8-11CB-00FF-EEC47DFAF881}"/>
                  </a:ext>
                </a:extLst>
              </p:cNvPr>
              <p:cNvSpPr/>
              <p:nvPr/>
            </p:nvSpPr>
            <p:spPr>
              <a:xfrm>
                <a:off x="5324409" y="3670082"/>
                <a:ext cx="6832" cy="55638"/>
              </a:xfrm>
              <a:custGeom>
                <a:avLst/>
                <a:gdLst>
                  <a:gd name="connsiteX0" fmla="*/ 529 w 6832"/>
                  <a:gd name="connsiteY0" fmla="*/ 8123 h 55638"/>
                  <a:gd name="connsiteX1" fmla="*/ 529 w 6832"/>
                  <a:gd name="connsiteY1" fmla="*/ 259 h 55638"/>
                  <a:gd name="connsiteX2" fmla="*/ 7362 w 6832"/>
                  <a:gd name="connsiteY2" fmla="*/ 259 h 55638"/>
                  <a:gd name="connsiteX3" fmla="*/ 7362 w 6832"/>
                  <a:gd name="connsiteY3" fmla="*/ 8123 h 55638"/>
                  <a:gd name="connsiteX4" fmla="*/ 529 w 6832"/>
                  <a:gd name="connsiteY4" fmla="*/ 55898 h 55638"/>
                  <a:gd name="connsiteX5" fmla="*/ 529 w 6832"/>
                  <a:gd name="connsiteY5" fmla="*/ 15608 h 55638"/>
                  <a:gd name="connsiteX6" fmla="*/ 7362 w 6832"/>
                  <a:gd name="connsiteY6" fmla="*/ 15608 h 55638"/>
                  <a:gd name="connsiteX7" fmla="*/ 7362 w 6832"/>
                  <a:gd name="connsiteY7" fmla="*/ 55898 h 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32" h="55638">
                    <a:moveTo>
                      <a:pt x="529" y="8123"/>
                    </a:moveTo>
                    <a:lnTo>
                      <a:pt x="529" y="259"/>
                    </a:lnTo>
                    <a:lnTo>
                      <a:pt x="7362" y="259"/>
                    </a:lnTo>
                    <a:lnTo>
                      <a:pt x="7362" y="8123"/>
                    </a:lnTo>
                    <a:close/>
                    <a:moveTo>
                      <a:pt x="529" y="55898"/>
                    </a:moveTo>
                    <a:lnTo>
                      <a:pt x="529" y="15608"/>
                    </a:lnTo>
                    <a:lnTo>
                      <a:pt x="7362" y="15608"/>
                    </a:lnTo>
                    <a:lnTo>
                      <a:pt x="7362" y="55898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3B52374E-7C67-7D55-9E3C-40479A46C195}"/>
                  </a:ext>
                </a:extLst>
              </p:cNvPr>
              <p:cNvSpPr/>
              <p:nvPr/>
            </p:nvSpPr>
            <p:spPr>
              <a:xfrm>
                <a:off x="5339539" y="3684501"/>
                <a:ext cx="35130" cy="42117"/>
              </a:xfrm>
              <a:custGeom>
                <a:avLst/>
                <a:gdLst>
                  <a:gd name="connsiteX0" fmla="*/ 28933 w 35130"/>
                  <a:gd name="connsiteY0" fmla="*/ 26716 h 42117"/>
                  <a:gd name="connsiteX1" fmla="*/ 35662 w 35130"/>
                  <a:gd name="connsiteY1" fmla="*/ 27578 h 42117"/>
                  <a:gd name="connsiteX2" fmla="*/ 30003 w 35130"/>
                  <a:gd name="connsiteY2" fmla="*/ 38478 h 42117"/>
                  <a:gd name="connsiteX3" fmla="*/ 18856 w 35130"/>
                  <a:gd name="connsiteY3" fmla="*/ 42376 h 42117"/>
                  <a:gd name="connsiteX4" fmla="*/ 5571 w 35130"/>
                  <a:gd name="connsiteY4" fmla="*/ 36995 h 42117"/>
                  <a:gd name="connsiteX5" fmla="*/ 532 w 35130"/>
                  <a:gd name="connsiteY5" fmla="*/ 21473 h 42117"/>
                  <a:gd name="connsiteX6" fmla="*/ 2672 w 35130"/>
                  <a:gd name="connsiteY6" fmla="*/ 10055 h 42117"/>
                  <a:gd name="connsiteX7" fmla="*/ 9263 w 35130"/>
                  <a:gd name="connsiteY7" fmla="*/ 2708 h 42117"/>
                  <a:gd name="connsiteX8" fmla="*/ 18891 w 35130"/>
                  <a:gd name="connsiteY8" fmla="*/ 259 h 42117"/>
                  <a:gd name="connsiteX9" fmla="*/ 29658 w 35130"/>
                  <a:gd name="connsiteY9" fmla="*/ 3605 h 42117"/>
                  <a:gd name="connsiteX10" fmla="*/ 35006 w 35130"/>
                  <a:gd name="connsiteY10" fmla="*/ 13021 h 42117"/>
                  <a:gd name="connsiteX11" fmla="*/ 28346 w 35130"/>
                  <a:gd name="connsiteY11" fmla="*/ 14056 h 42117"/>
                  <a:gd name="connsiteX12" fmla="*/ 24999 w 35130"/>
                  <a:gd name="connsiteY12" fmla="*/ 7951 h 42117"/>
                  <a:gd name="connsiteX13" fmla="*/ 19167 w 35130"/>
                  <a:gd name="connsiteY13" fmla="*/ 5881 h 42117"/>
                  <a:gd name="connsiteX14" fmla="*/ 10781 w 35130"/>
                  <a:gd name="connsiteY14" fmla="*/ 9606 h 42117"/>
                  <a:gd name="connsiteX15" fmla="*/ 7572 w 35130"/>
                  <a:gd name="connsiteY15" fmla="*/ 21300 h 42117"/>
                  <a:gd name="connsiteX16" fmla="*/ 10678 w 35130"/>
                  <a:gd name="connsiteY16" fmla="*/ 33097 h 42117"/>
                  <a:gd name="connsiteX17" fmla="*/ 18787 w 35130"/>
                  <a:gd name="connsiteY17" fmla="*/ 36788 h 42117"/>
                  <a:gd name="connsiteX18" fmla="*/ 25517 w 35130"/>
                  <a:gd name="connsiteY18" fmla="*/ 34339 h 42117"/>
                  <a:gd name="connsiteX19" fmla="*/ 28933 w 35130"/>
                  <a:gd name="connsiteY19" fmla="*/ 26716 h 42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5130" h="42117">
                    <a:moveTo>
                      <a:pt x="28933" y="26716"/>
                    </a:moveTo>
                    <a:lnTo>
                      <a:pt x="35662" y="27578"/>
                    </a:lnTo>
                    <a:cubicBezTo>
                      <a:pt x="34903" y="32235"/>
                      <a:pt x="33039" y="35856"/>
                      <a:pt x="30003" y="38478"/>
                    </a:cubicBezTo>
                    <a:cubicBezTo>
                      <a:pt x="26966" y="41065"/>
                      <a:pt x="23239" y="42341"/>
                      <a:pt x="18856" y="42376"/>
                    </a:cubicBezTo>
                    <a:cubicBezTo>
                      <a:pt x="13335" y="42341"/>
                      <a:pt x="8918" y="40582"/>
                      <a:pt x="5571" y="36995"/>
                    </a:cubicBezTo>
                    <a:cubicBezTo>
                      <a:pt x="2189" y="33407"/>
                      <a:pt x="498" y="28233"/>
                      <a:pt x="532" y="21473"/>
                    </a:cubicBezTo>
                    <a:cubicBezTo>
                      <a:pt x="498" y="17161"/>
                      <a:pt x="1223" y="13366"/>
                      <a:pt x="2672" y="10055"/>
                    </a:cubicBezTo>
                    <a:cubicBezTo>
                      <a:pt x="4121" y="6812"/>
                      <a:pt x="6295" y="4363"/>
                      <a:pt x="9263" y="2708"/>
                    </a:cubicBezTo>
                    <a:cubicBezTo>
                      <a:pt x="12196" y="1121"/>
                      <a:pt x="15406" y="293"/>
                      <a:pt x="18891" y="259"/>
                    </a:cubicBezTo>
                    <a:cubicBezTo>
                      <a:pt x="23239" y="293"/>
                      <a:pt x="26828" y="1397"/>
                      <a:pt x="29658" y="3605"/>
                    </a:cubicBezTo>
                    <a:cubicBezTo>
                      <a:pt x="32418" y="5812"/>
                      <a:pt x="34213" y="8951"/>
                      <a:pt x="35006" y="13021"/>
                    </a:cubicBezTo>
                    <a:lnTo>
                      <a:pt x="28346" y="14056"/>
                    </a:lnTo>
                    <a:cubicBezTo>
                      <a:pt x="27725" y="11366"/>
                      <a:pt x="26586" y="9331"/>
                      <a:pt x="24999" y="7951"/>
                    </a:cubicBezTo>
                    <a:cubicBezTo>
                      <a:pt x="23342" y="6571"/>
                      <a:pt x="21410" y="5881"/>
                      <a:pt x="19167" y="5881"/>
                    </a:cubicBezTo>
                    <a:cubicBezTo>
                      <a:pt x="15716" y="5881"/>
                      <a:pt x="12921" y="7123"/>
                      <a:pt x="10781" y="9606"/>
                    </a:cubicBezTo>
                    <a:cubicBezTo>
                      <a:pt x="8607" y="12090"/>
                      <a:pt x="7538" y="15988"/>
                      <a:pt x="7572" y="21300"/>
                    </a:cubicBezTo>
                    <a:cubicBezTo>
                      <a:pt x="7538" y="26716"/>
                      <a:pt x="8573" y="30648"/>
                      <a:pt x="10678" y="33097"/>
                    </a:cubicBezTo>
                    <a:cubicBezTo>
                      <a:pt x="12714" y="35581"/>
                      <a:pt x="15406" y="36822"/>
                      <a:pt x="18787" y="36788"/>
                    </a:cubicBezTo>
                    <a:cubicBezTo>
                      <a:pt x="21445" y="36822"/>
                      <a:pt x="23688" y="35994"/>
                      <a:pt x="25517" y="34339"/>
                    </a:cubicBezTo>
                    <a:cubicBezTo>
                      <a:pt x="27276" y="32683"/>
                      <a:pt x="28415" y="30165"/>
                      <a:pt x="28933" y="267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919CFACF-F6E6-9BE8-8325-09BE896C84DF}"/>
                  </a:ext>
                </a:extLst>
              </p:cNvPr>
              <p:cNvSpPr/>
              <p:nvPr/>
            </p:nvSpPr>
            <p:spPr>
              <a:xfrm>
                <a:off x="5374201" y="3736242"/>
                <a:ext cx="45275" cy="4932"/>
              </a:xfrm>
              <a:custGeom>
                <a:avLst/>
                <a:gdLst>
                  <a:gd name="connsiteX0" fmla="*/ 536 w 45275"/>
                  <a:gd name="connsiteY0" fmla="*/ 5191 h 4932"/>
                  <a:gd name="connsiteX1" fmla="*/ 536 w 45275"/>
                  <a:gd name="connsiteY1" fmla="*/ 259 h 4932"/>
                  <a:gd name="connsiteX2" fmla="*/ 45811 w 45275"/>
                  <a:gd name="connsiteY2" fmla="*/ 259 h 4932"/>
                  <a:gd name="connsiteX3" fmla="*/ 45811 w 45275"/>
                  <a:gd name="connsiteY3" fmla="*/ 5191 h 4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5275" h="4932">
                    <a:moveTo>
                      <a:pt x="536" y="5191"/>
                    </a:moveTo>
                    <a:lnTo>
                      <a:pt x="536" y="259"/>
                    </a:lnTo>
                    <a:lnTo>
                      <a:pt x="45811" y="259"/>
                    </a:lnTo>
                    <a:lnTo>
                      <a:pt x="45811" y="5191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B09E6E1C-FE8D-237F-9DFB-5637D2F6901E}"/>
                  </a:ext>
                </a:extLst>
              </p:cNvPr>
              <p:cNvSpPr/>
              <p:nvPr/>
            </p:nvSpPr>
            <p:spPr>
              <a:xfrm>
                <a:off x="5418954" y="3670082"/>
                <a:ext cx="50899" cy="55638"/>
              </a:xfrm>
              <a:custGeom>
                <a:avLst/>
                <a:gdLst>
                  <a:gd name="connsiteX0" fmla="*/ 22108 w 50899"/>
                  <a:gd name="connsiteY0" fmla="*/ 55898 h 55638"/>
                  <a:gd name="connsiteX1" fmla="*/ 541 w 50899"/>
                  <a:gd name="connsiteY1" fmla="*/ 259 h 55638"/>
                  <a:gd name="connsiteX2" fmla="*/ 8512 w 50899"/>
                  <a:gd name="connsiteY2" fmla="*/ 259 h 55638"/>
                  <a:gd name="connsiteX3" fmla="*/ 22971 w 50899"/>
                  <a:gd name="connsiteY3" fmla="*/ 40686 h 55638"/>
                  <a:gd name="connsiteX4" fmla="*/ 25904 w 50899"/>
                  <a:gd name="connsiteY4" fmla="*/ 49792 h 55638"/>
                  <a:gd name="connsiteX5" fmla="*/ 28906 w 50899"/>
                  <a:gd name="connsiteY5" fmla="*/ 40686 h 55638"/>
                  <a:gd name="connsiteX6" fmla="*/ 43918 w 50899"/>
                  <a:gd name="connsiteY6" fmla="*/ 259 h 55638"/>
                  <a:gd name="connsiteX7" fmla="*/ 51441 w 50899"/>
                  <a:gd name="connsiteY7" fmla="*/ 259 h 55638"/>
                  <a:gd name="connsiteX8" fmla="*/ 29666 w 50899"/>
                  <a:gd name="connsiteY8" fmla="*/ 55898 h 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99" h="55638">
                    <a:moveTo>
                      <a:pt x="22108" y="55898"/>
                    </a:moveTo>
                    <a:lnTo>
                      <a:pt x="541" y="259"/>
                    </a:lnTo>
                    <a:lnTo>
                      <a:pt x="8512" y="259"/>
                    </a:lnTo>
                    <a:lnTo>
                      <a:pt x="22971" y="40686"/>
                    </a:lnTo>
                    <a:cubicBezTo>
                      <a:pt x="24144" y="43928"/>
                      <a:pt x="25111" y="46964"/>
                      <a:pt x="25904" y="49792"/>
                    </a:cubicBezTo>
                    <a:cubicBezTo>
                      <a:pt x="26732" y="46757"/>
                      <a:pt x="27733" y="43721"/>
                      <a:pt x="28906" y="40686"/>
                    </a:cubicBezTo>
                    <a:lnTo>
                      <a:pt x="43918" y="259"/>
                    </a:lnTo>
                    <a:lnTo>
                      <a:pt x="51441" y="259"/>
                    </a:lnTo>
                    <a:lnTo>
                      <a:pt x="29666" y="55898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ABE6E63D-AC9D-9821-11CA-5C2482D47751}"/>
                  </a:ext>
                </a:extLst>
              </p:cNvPr>
              <p:cNvSpPr/>
              <p:nvPr/>
            </p:nvSpPr>
            <p:spPr>
              <a:xfrm>
                <a:off x="5476470" y="3670082"/>
                <a:ext cx="42479" cy="55638"/>
              </a:xfrm>
              <a:custGeom>
                <a:avLst/>
                <a:gdLst>
                  <a:gd name="connsiteX0" fmla="*/ 546 w 42479"/>
                  <a:gd name="connsiteY0" fmla="*/ 55898 h 55638"/>
                  <a:gd name="connsiteX1" fmla="*/ 546 w 42479"/>
                  <a:gd name="connsiteY1" fmla="*/ 259 h 55638"/>
                  <a:gd name="connsiteX2" fmla="*/ 21528 w 42479"/>
                  <a:gd name="connsiteY2" fmla="*/ 259 h 55638"/>
                  <a:gd name="connsiteX3" fmla="*/ 29982 w 42479"/>
                  <a:gd name="connsiteY3" fmla="*/ 811 h 55638"/>
                  <a:gd name="connsiteX4" fmla="*/ 36849 w 42479"/>
                  <a:gd name="connsiteY4" fmla="*/ 3432 h 55638"/>
                  <a:gd name="connsiteX5" fmla="*/ 41335 w 42479"/>
                  <a:gd name="connsiteY5" fmla="*/ 8779 h 55638"/>
                  <a:gd name="connsiteX6" fmla="*/ 43026 w 42479"/>
                  <a:gd name="connsiteY6" fmla="*/ 16367 h 55638"/>
                  <a:gd name="connsiteX7" fmla="*/ 38506 w 42479"/>
                  <a:gd name="connsiteY7" fmla="*/ 28371 h 55638"/>
                  <a:gd name="connsiteX8" fmla="*/ 22183 w 42479"/>
                  <a:gd name="connsiteY8" fmla="*/ 33269 h 55638"/>
                  <a:gd name="connsiteX9" fmla="*/ 7897 w 42479"/>
                  <a:gd name="connsiteY9" fmla="*/ 33269 h 55638"/>
                  <a:gd name="connsiteX10" fmla="*/ 7897 w 42479"/>
                  <a:gd name="connsiteY10" fmla="*/ 55898 h 55638"/>
                  <a:gd name="connsiteX11" fmla="*/ 7897 w 42479"/>
                  <a:gd name="connsiteY11" fmla="*/ 26716 h 55638"/>
                  <a:gd name="connsiteX12" fmla="*/ 22287 w 42479"/>
                  <a:gd name="connsiteY12" fmla="*/ 26716 h 55638"/>
                  <a:gd name="connsiteX13" fmla="*/ 32432 w 42479"/>
                  <a:gd name="connsiteY13" fmla="*/ 24059 h 55638"/>
                  <a:gd name="connsiteX14" fmla="*/ 35434 w 42479"/>
                  <a:gd name="connsiteY14" fmla="*/ 16574 h 55638"/>
                  <a:gd name="connsiteX15" fmla="*/ 33640 w 42479"/>
                  <a:gd name="connsiteY15" fmla="*/ 10607 h 55638"/>
                  <a:gd name="connsiteX16" fmla="*/ 29016 w 42479"/>
                  <a:gd name="connsiteY16" fmla="*/ 7330 h 55638"/>
                  <a:gd name="connsiteX17" fmla="*/ 22149 w 42479"/>
                  <a:gd name="connsiteY17" fmla="*/ 6847 h 55638"/>
                  <a:gd name="connsiteX18" fmla="*/ 7897 w 42479"/>
                  <a:gd name="connsiteY18" fmla="*/ 6847 h 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2479" h="55638">
                    <a:moveTo>
                      <a:pt x="546" y="55898"/>
                    </a:moveTo>
                    <a:lnTo>
                      <a:pt x="546" y="259"/>
                    </a:lnTo>
                    <a:lnTo>
                      <a:pt x="21528" y="259"/>
                    </a:lnTo>
                    <a:cubicBezTo>
                      <a:pt x="25185" y="293"/>
                      <a:pt x="28015" y="466"/>
                      <a:pt x="29982" y="811"/>
                    </a:cubicBezTo>
                    <a:cubicBezTo>
                      <a:pt x="32708" y="1293"/>
                      <a:pt x="34986" y="2156"/>
                      <a:pt x="36849" y="3432"/>
                    </a:cubicBezTo>
                    <a:cubicBezTo>
                      <a:pt x="38678" y="4708"/>
                      <a:pt x="40197" y="6502"/>
                      <a:pt x="41335" y="8779"/>
                    </a:cubicBezTo>
                    <a:cubicBezTo>
                      <a:pt x="42440" y="11090"/>
                      <a:pt x="42992" y="13608"/>
                      <a:pt x="43026" y="16367"/>
                    </a:cubicBezTo>
                    <a:cubicBezTo>
                      <a:pt x="42992" y="21093"/>
                      <a:pt x="41473" y="25094"/>
                      <a:pt x="38506" y="28371"/>
                    </a:cubicBezTo>
                    <a:cubicBezTo>
                      <a:pt x="35469" y="31648"/>
                      <a:pt x="30051" y="33304"/>
                      <a:pt x="22183" y="33269"/>
                    </a:cubicBezTo>
                    <a:lnTo>
                      <a:pt x="7897" y="33269"/>
                    </a:lnTo>
                    <a:lnTo>
                      <a:pt x="7897" y="55898"/>
                    </a:lnTo>
                    <a:close/>
                    <a:moveTo>
                      <a:pt x="7897" y="26716"/>
                    </a:moveTo>
                    <a:lnTo>
                      <a:pt x="22287" y="26716"/>
                    </a:lnTo>
                    <a:cubicBezTo>
                      <a:pt x="27049" y="26716"/>
                      <a:pt x="30431" y="25853"/>
                      <a:pt x="32432" y="24059"/>
                    </a:cubicBezTo>
                    <a:cubicBezTo>
                      <a:pt x="34434" y="22335"/>
                      <a:pt x="35434" y="19817"/>
                      <a:pt x="35434" y="16574"/>
                    </a:cubicBezTo>
                    <a:cubicBezTo>
                      <a:pt x="35434" y="14263"/>
                      <a:pt x="34813" y="12297"/>
                      <a:pt x="33640" y="10607"/>
                    </a:cubicBezTo>
                    <a:cubicBezTo>
                      <a:pt x="32432" y="8986"/>
                      <a:pt x="30914" y="7882"/>
                      <a:pt x="29016" y="7330"/>
                    </a:cubicBezTo>
                    <a:cubicBezTo>
                      <a:pt x="27774" y="7019"/>
                      <a:pt x="25462" y="6847"/>
                      <a:pt x="22149" y="6847"/>
                    </a:cubicBezTo>
                    <a:lnTo>
                      <a:pt x="7897" y="6847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F598CDCF-3DD7-456A-6395-23F163B5B51B}"/>
                  </a:ext>
                </a:extLst>
              </p:cNvPr>
              <p:cNvSpPr/>
              <p:nvPr/>
            </p:nvSpPr>
            <p:spPr>
              <a:xfrm>
                <a:off x="5526177" y="3669151"/>
                <a:ext cx="49209" cy="57536"/>
              </a:xfrm>
              <a:custGeom>
                <a:avLst/>
                <a:gdLst>
                  <a:gd name="connsiteX0" fmla="*/ 42377 w 49209"/>
                  <a:gd name="connsiteY0" fmla="*/ 37340 h 57536"/>
                  <a:gd name="connsiteX1" fmla="*/ 49762 w 49209"/>
                  <a:gd name="connsiteY1" fmla="*/ 39168 h 57536"/>
                  <a:gd name="connsiteX2" fmla="*/ 41411 w 49209"/>
                  <a:gd name="connsiteY2" fmla="*/ 53035 h 57536"/>
                  <a:gd name="connsiteX3" fmla="*/ 26711 w 49209"/>
                  <a:gd name="connsiteY3" fmla="*/ 57795 h 57536"/>
                  <a:gd name="connsiteX4" fmla="*/ 12079 w 49209"/>
                  <a:gd name="connsiteY4" fmla="*/ 54138 h 57536"/>
                  <a:gd name="connsiteX5" fmla="*/ 3486 w 49209"/>
                  <a:gd name="connsiteY5" fmla="*/ 43514 h 57536"/>
                  <a:gd name="connsiteX6" fmla="*/ 553 w 49209"/>
                  <a:gd name="connsiteY6" fmla="*/ 28613 h 57536"/>
                  <a:gd name="connsiteX7" fmla="*/ 3866 w 49209"/>
                  <a:gd name="connsiteY7" fmla="*/ 13470 h 57536"/>
                  <a:gd name="connsiteX8" fmla="*/ 13321 w 49209"/>
                  <a:gd name="connsiteY8" fmla="*/ 3639 h 57536"/>
                  <a:gd name="connsiteX9" fmla="*/ 26814 w 49209"/>
                  <a:gd name="connsiteY9" fmla="*/ 259 h 57536"/>
                  <a:gd name="connsiteX10" fmla="*/ 40859 w 49209"/>
                  <a:gd name="connsiteY10" fmla="*/ 4501 h 57536"/>
                  <a:gd name="connsiteX11" fmla="*/ 48796 w 49209"/>
                  <a:gd name="connsiteY11" fmla="*/ 16471 h 57536"/>
                  <a:gd name="connsiteX12" fmla="*/ 41549 w 49209"/>
                  <a:gd name="connsiteY12" fmla="*/ 18161 h 57536"/>
                  <a:gd name="connsiteX13" fmla="*/ 35924 w 49209"/>
                  <a:gd name="connsiteY13" fmla="*/ 9331 h 57536"/>
                  <a:gd name="connsiteX14" fmla="*/ 26676 w 49209"/>
                  <a:gd name="connsiteY14" fmla="*/ 6537 h 57536"/>
                  <a:gd name="connsiteX15" fmla="*/ 15944 w 49209"/>
                  <a:gd name="connsiteY15" fmla="*/ 9641 h 57536"/>
                  <a:gd name="connsiteX16" fmla="*/ 9870 w 49209"/>
                  <a:gd name="connsiteY16" fmla="*/ 17885 h 57536"/>
                  <a:gd name="connsiteX17" fmla="*/ 8145 w 49209"/>
                  <a:gd name="connsiteY17" fmla="*/ 28544 h 57536"/>
                  <a:gd name="connsiteX18" fmla="*/ 10216 w 49209"/>
                  <a:gd name="connsiteY18" fmla="*/ 40962 h 57536"/>
                  <a:gd name="connsiteX19" fmla="*/ 16634 w 49209"/>
                  <a:gd name="connsiteY19" fmla="*/ 48861 h 57536"/>
                  <a:gd name="connsiteX20" fmla="*/ 26124 w 49209"/>
                  <a:gd name="connsiteY20" fmla="*/ 51482 h 57536"/>
                  <a:gd name="connsiteX21" fmla="*/ 36580 w 49209"/>
                  <a:gd name="connsiteY21" fmla="*/ 47929 h 57536"/>
                  <a:gd name="connsiteX22" fmla="*/ 42377 w 49209"/>
                  <a:gd name="connsiteY22" fmla="*/ 37340 h 57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9209" h="57536">
                    <a:moveTo>
                      <a:pt x="42377" y="37340"/>
                    </a:moveTo>
                    <a:lnTo>
                      <a:pt x="49762" y="39168"/>
                    </a:lnTo>
                    <a:cubicBezTo>
                      <a:pt x="48175" y="45239"/>
                      <a:pt x="45414" y="49861"/>
                      <a:pt x="41411" y="53035"/>
                    </a:cubicBezTo>
                    <a:cubicBezTo>
                      <a:pt x="37408" y="56208"/>
                      <a:pt x="32508" y="57760"/>
                      <a:pt x="26711" y="57795"/>
                    </a:cubicBezTo>
                    <a:cubicBezTo>
                      <a:pt x="20706" y="57760"/>
                      <a:pt x="15806" y="56553"/>
                      <a:pt x="12079" y="54138"/>
                    </a:cubicBezTo>
                    <a:cubicBezTo>
                      <a:pt x="8283" y="51689"/>
                      <a:pt x="5419" y="48171"/>
                      <a:pt x="3486" y="43514"/>
                    </a:cubicBezTo>
                    <a:cubicBezTo>
                      <a:pt x="1485" y="38926"/>
                      <a:pt x="519" y="33959"/>
                      <a:pt x="553" y="28613"/>
                    </a:cubicBezTo>
                    <a:cubicBezTo>
                      <a:pt x="519" y="22852"/>
                      <a:pt x="1623" y="17782"/>
                      <a:pt x="3866" y="13470"/>
                    </a:cubicBezTo>
                    <a:cubicBezTo>
                      <a:pt x="6075" y="9158"/>
                      <a:pt x="9215" y="5881"/>
                      <a:pt x="13321" y="3639"/>
                    </a:cubicBezTo>
                    <a:cubicBezTo>
                      <a:pt x="17393" y="1397"/>
                      <a:pt x="21914" y="293"/>
                      <a:pt x="26814" y="259"/>
                    </a:cubicBezTo>
                    <a:cubicBezTo>
                      <a:pt x="32370" y="293"/>
                      <a:pt x="37029" y="1707"/>
                      <a:pt x="40859" y="4501"/>
                    </a:cubicBezTo>
                    <a:cubicBezTo>
                      <a:pt x="44620" y="7364"/>
                      <a:pt x="47278" y="11331"/>
                      <a:pt x="48796" y="16471"/>
                    </a:cubicBezTo>
                    <a:lnTo>
                      <a:pt x="41549" y="18161"/>
                    </a:lnTo>
                    <a:cubicBezTo>
                      <a:pt x="40238" y="14160"/>
                      <a:pt x="38374" y="11193"/>
                      <a:pt x="35924" y="9331"/>
                    </a:cubicBezTo>
                    <a:cubicBezTo>
                      <a:pt x="33474" y="7468"/>
                      <a:pt x="30368" y="6537"/>
                      <a:pt x="26676" y="6537"/>
                    </a:cubicBezTo>
                    <a:cubicBezTo>
                      <a:pt x="22363" y="6537"/>
                      <a:pt x="18808" y="7571"/>
                      <a:pt x="15944" y="9641"/>
                    </a:cubicBezTo>
                    <a:cubicBezTo>
                      <a:pt x="13045" y="11711"/>
                      <a:pt x="11009" y="14470"/>
                      <a:pt x="9870" y="17885"/>
                    </a:cubicBezTo>
                    <a:cubicBezTo>
                      <a:pt x="8697" y="21369"/>
                      <a:pt x="8111" y="24922"/>
                      <a:pt x="8145" y="28544"/>
                    </a:cubicBezTo>
                    <a:cubicBezTo>
                      <a:pt x="8111" y="33304"/>
                      <a:pt x="8801" y="37443"/>
                      <a:pt x="10216" y="40962"/>
                    </a:cubicBezTo>
                    <a:cubicBezTo>
                      <a:pt x="11561" y="44514"/>
                      <a:pt x="13701" y="47136"/>
                      <a:pt x="16634" y="48861"/>
                    </a:cubicBezTo>
                    <a:cubicBezTo>
                      <a:pt x="19533" y="50620"/>
                      <a:pt x="22708" y="51517"/>
                      <a:pt x="26124" y="51482"/>
                    </a:cubicBezTo>
                    <a:cubicBezTo>
                      <a:pt x="30230" y="51517"/>
                      <a:pt x="33716" y="50309"/>
                      <a:pt x="36580" y="47929"/>
                    </a:cubicBezTo>
                    <a:cubicBezTo>
                      <a:pt x="39410" y="45549"/>
                      <a:pt x="41342" y="42031"/>
                      <a:pt x="42377" y="373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FFEA8D03-EA81-C61E-6B94-935BCF0CDA6E}"/>
                  </a:ext>
                </a:extLst>
              </p:cNvPr>
              <p:cNvSpPr/>
              <p:nvPr/>
            </p:nvSpPr>
            <p:spPr>
              <a:xfrm>
                <a:off x="5584148" y="3670082"/>
                <a:ext cx="34784" cy="55638"/>
              </a:xfrm>
              <a:custGeom>
                <a:avLst/>
                <a:gdLst>
                  <a:gd name="connsiteX0" fmla="*/ 559 w 34784"/>
                  <a:gd name="connsiteY0" fmla="*/ 55898 h 55638"/>
                  <a:gd name="connsiteX1" fmla="*/ 559 w 34784"/>
                  <a:gd name="connsiteY1" fmla="*/ 259 h 55638"/>
                  <a:gd name="connsiteX2" fmla="*/ 7909 w 34784"/>
                  <a:gd name="connsiteY2" fmla="*/ 259 h 55638"/>
                  <a:gd name="connsiteX3" fmla="*/ 7909 w 34784"/>
                  <a:gd name="connsiteY3" fmla="*/ 49344 h 55638"/>
                  <a:gd name="connsiteX4" fmla="*/ 35343 w 34784"/>
                  <a:gd name="connsiteY4" fmla="*/ 49344 h 55638"/>
                  <a:gd name="connsiteX5" fmla="*/ 35343 w 34784"/>
                  <a:gd name="connsiteY5" fmla="*/ 55898 h 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4784" h="55638">
                    <a:moveTo>
                      <a:pt x="559" y="55898"/>
                    </a:moveTo>
                    <a:lnTo>
                      <a:pt x="559" y="259"/>
                    </a:lnTo>
                    <a:lnTo>
                      <a:pt x="7909" y="259"/>
                    </a:lnTo>
                    <a:lnTo>
                      <a:pt x="7909" y="49344"/>
                    </a:lnTo>
                    <a:lnTo>
                      <a:pt x="35343" y="49344"/>
                    </a:lnTo>
                    <a:lnTo>
                      <a:pt x="35343" y="55898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76" name="Graphic 2">
              <a:extLst>
                <a:ext uri="{FF2B5EF4-FFF2-40B4-BE49-F238E27FC236}">
                  <a16:creationId xmlns:a16="http://schemas.microsoft.com/office/drawing/2014/main" id="{B09BCB5C-4EAD-DE3D-D01B-7087470B1871}"/>
                </a:ext>
              </a:extLst>
            </p:cNvPr>
            <p:cNvGrpSpPr/>
            <p:nvPr/>
          </p:nvGrpSpPr>
          <p:grpSpPr>
            <a:xfrm>
              <a:off x="944416" y="1489122"/>
              <a:ext cx="3934149" cy="109380"/>
              <a:chOff x="944416" y="1489122"/>
              <a:chExt cx="3934149" cy="109380"/>
            </a:xfrm>
            <a:solidFill>
              <a:srgbClr val="000000"/>
            </a:solidFill>
          </p:grpSpPr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DDD2385A-2678-AA69-B48E-6B1D510B0C7E}"/>
                  </a:ext>
                </a:extLst>
              </p:cNvPr>
              <p:cNvSpPr/>
              <p:nvPr/>
            </p:nvSpPr>
            <p:spPr>
              <a:xfrm>
                <a:off x="944416" y="1490537"/>
                <a:ext cx="65773" cy="83441"/>
              </a:xfrm>
              <a:custGeom>
                <a:avLst/>
                <a:gdLst>
                  <a:gd name="connsiteX0" fmla="*/ 33 w 65773"/>
                  <a:gd name="connsiteY0" fmla="*/ 83456 h 83441"/>
                  <a:gd name="connsiteX1" fmla="*/ 33 w 65773"/>
                  <a:gd name="connsiteY1" fmla="*/ 15 h 83441"/>
                  <a:gd name="connsiteX2" fmla="*/ 11386 w 65773"/>
                  <a:gd name="connsiteY2" fmla="*/ 15 h 83441"/>
                  <a:gd name="connsiteX3" fmla="*/ 55212 w 65773"/>
                  <a:gd name="connsiteY3" fmla="*/ 65519 h 83441"/>
                  <a:gd name="connsiteX4" fmla="*/ 55212 w 65773"/>
                  <a:gd name="connsiteY4" fmla="*/ 15 h 83441"/>
                  <a:gd name="connsiteX5" fmla="*/ 65806 w 65773"/>
                  <a:gd name="connsiteY5" fmla="*/ 15 h 83441"/>
                  <a:gd name="connsiteX6" fmla="*/ 65806 w 65773"/>
                  <a:gd name="connsiteY6" fmla="*/ 83456 h 83441"/>
                  <a:gd name="connsiteX7" fmla="*/ 54487 w 65773"/>
                  <a:gd name="connsiteY7" fmla="*/ 83456 h 83441"/>
                  <a:gd name="connsiteX8" fmla="*/ 10627 w 65773"/>
                  <a:gd name="connsiteY8" fmla="*/ 17883 h 83441"/>
                  <a:gd name="connsiteX9" fmla="*/ 10627 w 65773"/>
                  <a:gd name="connsiteY9" fmla="*/ 83456 h 83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5773" h="83441">
                    <a:moveTo>
                      <a:pt x="33" y="83456"/>
                    </a:moveTo>
                    <a:lnTo>
                      <a:pt x="33" y="15"/>
                    </a:lnTo>
                    <a:lnTo>
                      <a:pt x="11386" y="15"/>
                    </a:lnTo>
                    <a:lnTo>
                      <a:pt x="55212" y="65519"/>
                    </a:lnTo>
                    <a:lnTo>
                      <a:pt x="55212" y="15"/>
                    </a:lnTo>
                    <a:lnTo>
                      <a:pt x="65806" y="15"/>
                    </a:lnTo>
                    <a:lnTo>
                      <a:pt x="65806" y="83456"/>
                    </a:lnTo>
                    <a:lnTo>
                      <a:pt x="54487" y="83456"/>
                    </a:lnTo>
                    <a:lnTo>
                      <a:pt x="10627" y="17883"/>
                    </a:lnTo>
                    <a:lnTo>
                      <a:pt x="10627" y="83456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95B1DFE7-8748-7760-A1E3-E2BFD2906EE2}"/>
                  </a:ext>
                </a:extLst>
              </p:cNvPr>
              <p:cNvSpPr/>
              <p:nvPr/>
            </p:nvSpPr>
            <p:spPr>
              <a:xfrm>
                <a:off x="1027214" y="1513544"/>
                <a:ext cx="49036" cy="61813"/>
              </a:xfrm>
              <a:custGeom>
                <a:avLst/>
                <a:gdLst>
                  <a:gd name="connsiteX0" fmla="*/ 39900 w 49036"/>
                  <a:gd name="connsiteY0" fmla="*/ 60449 h 61813"/>
                  <a:gd name="connsiteX1" fmla="*/ 39900 w 49036"/>
                  <a:gd name="connsiteY1" fmla="*/ 51584 h 61813"/>
                  <a:gd name="connsiteX2" fmla="*/ 20713 w 49036"/>
                  <a:gd name="connsiteY2" fmla="*/ 61828 h 61813"/>
                  <a:gd name="connsiteX3" fmla="*/ 10706 w 49036"/>
                  <a:gd name="connsiteY3" fmla="*/ 59793 h 61813"/>
                  <a:gd name="connsiteX4" fmla="*/ 3839 w 49036"/>
                  <a:gd name="connsiteY4" fmla="*/ 54619 h 61813"/>
                  <a:gd name="connsiteX5" fmla="*/ 664 w 49036"/>
                  <a:gd name="connsiteY5" fmla="*/ 47030 h 61813"/>
                  <a:gd name="connsiteX6" fmla="*/ 43 w 49036"/>
                  <a:gd name="connsiteY6" fmla="*/ 37441 h 61813"/>
                  <a:gd name="connsiteX7" fmla="*/ 43 w 49036"/>
                  <a:gd name="connsiteY7" fmla="*/ 15 h 61813"/>
                  <a:gd name="connsiteX8" fmla="*/ 10292 w 49036"/>
                  <a:gd name="connsiteY8" fmla="*/ 15 h 61813"/>
                  <a:gd name="connsiteX9" fmla="*/ 10292 w 49036"/>
                  <a:gd name="connsiteY9" fmla="*/ 33543 h 61813"/>
                  <a:gd name="connsiteX10" fmla="*/ 10913 w 49036"/>
                  <a:gd name="connsiteY10" fmla="*/ 44340 h 61813"/>
                  <a:gd name="connsiteX11" fmla="*/ 15019 w 49036"/>
                  <a:gd name="connsiteY11" fmla="*/ 50687 h 61813"/>
                  <a:gd name="connsiteX12" fmla="*/ 22749 w 49036"/>
                  <a:gd name="connsiteY12" fmla="*/ 52998 h 61813"/>
                  <a:gd name="connsiteX13" fmla="*/ 31411 w 49036"/>
                  <a:gd name="connsiteY13" fmla="*/ 50652 h 61813"/>
                  <a:gd name="connsiteX14" fmla="*/ 37139 w 49036"/>
                  <a:gd name="connsiteY14" fmla="*/ 44202 h 61813"/>
                  <a:gd name="connsiteX15" fmla="*/ 38830 w 49036"/>
                  <a:gd name="connsiteY15" fmla="*/ 32405 h 61813"/>
                  <a:gd name="connsiteX16" fmla="*/ 38830 w 49036"/>
                  <a:gd name="connsiteY16" fmla="*/ 15 h 61813"/>
                  <a:gd name="connsiteX17" fmla="*/ 49079 w 49036"/>
                  <a:gd name="connsiteY17" fmla="*/ 15 h 61813"/>
                  <a:gd name="connsiteX18" fmla="*/ 49079 w 49036"/>
                  <a:gd name="connsiteY18" fmla="*/ 60449 h 6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9036" h="61813">
                    <a:moveTo>
                      <a:pt x="39900" y="60449"/>
                    </a:moveTo>
                    <a:lnTo>
                      <a:pt x="39900" y="51584"/>
                    </a:lnTo>
                    <a:cubicBezTo>
                      <a:pt x="35207" y="58413"/>
                      <a:pt x="28788" y="61794"/>
                      <a:pt x="20713" y="61828"/>
                    </a:cubicBezTo>
                    <a:cubicBezTo>
                      <a:pt x="17124" y="61794"/>
                      <a:pt x="13811" y="61138"/>
                      <a:pt x="10706" y="59793"/>
                    </a:cubicBezTo>
                    <a:cubicBezTo>
                      <a:pt x="7600" y="58448"/>
                      <a:pt x="5288" y="56723"/>
                      <a:pt x="3839" y="54619"/>
                    </a:cubicBezTo>
                    <a:cubicBezTo>
                      <a:pt x="2320" y="52584"/>
                      <a:pt x="1285" y="50066"/>
                      <a:pt x="664" y="47030"/>
                    </a:cubicBezTo>
                    <a:cubicBezTo>
                      <a:pt x="250" y="45030"/>
                      <a:pt x="43" y="41822"/>
                      <a:pt x="43" y="37441"/>
                    </a:cubicBezTo>
                    <a:lnTo>
                      <a:pt x="43" y="15"/>
                    </a:lnTo>
                    <a:lnTo>
                      <a:pt x="10292" y="15"/>
                    </a:lnTo>
                    <a:lnTo>
                      <a:pt x="10292" y="33543"/>
                    </a:lnTo>
                    <a:cubicBezTo>
                      <a:pt x="10292" y="38890"/>
                      <a:pt x="10499" y="42512"/>
                      <a:pt x="10913" y="44340"/>
                    </a:cubicBezTo>
                    <a:cubicBezTo>
                      <a:pt x="11534" y="47065"/>
                      <a:pt x="12880" y="49169"/>
                      <a:pt x="15019" y="50687"/>
                    </a:cubicBezTo>
                    <a:cubicBezTo>
                      <a:pt x="17090" y="52239"/>
                      <a:pt x="19678" y="52998"/>
                      <a:pt x="22749" y="52998"/>
                    </a:cubicBezTo>
                    <a:cubicBezTo>
                      <a:pt x="25820" y="52998"/>
                      <a:pt x="28719" y="52239"/>
                      <a:pt x="31411" y="50652"/>
                    </a:cubicBezTo>
                    <a:cubicBezTo>
                      <a:pt x="34102" y="49100"/>
                      <a:pt x="36000" y="46927"/>
                      <a:pt x="37139" y="44202"/>
                    </a:cubicBezTo>
                    <a:cubicBezTo>
                      <a:pt x="38243" y="41511"/>
                      <a:pt x="38796" y="37579"/>
                      <a:pt x="38830" y="32405"/>
                    </a:cubicBezTo>
                    <a:lnTo>
                      <a:pt x="38830" y="15"/>
                    </a:lnTo>
                    <a:lnTo>
                      <a:pt x="49079" y="15"/>
                    </a:lnTo>
                    <a:lnTo>
                      <a:pt x="49079" y="60449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52457BFF-2205-6FBE-1459-E1427E566377}"/>
                  </a:ext>
                </a:extLst>
              </p:cNvPr>
              <p:cNvSpPr/>
              <p:nvPr/>
            </p:nvSpPr>
            <p:spPr>
              <a:xfrm>
                <a:off x="1092309" y="1512165"/>
                <a:ext cx="81922" cy="61813"/>
              </a:xfrm>
              <a:custGeom>
                <a:avLst/>
                <a:gdLst>
                  <a:gd name="connsiteX0" fmla="*/ 50 w 81922"/>
                  <a:gd name="connsiteY0" fmla="*/ 61828 h 61813"/>
                  <a:gd name="connsiteX1" fmla="*/ 50 w 81922"/>
                  <a:gd name="connsiteY1" fmla="*/ 1395 h 61813"/>
                  <a:gd name="connsiteX2" fmla="*/ 9195 w 81922"/>
                  <a:gd name="connsiteY2" fmla="*/ 1395 h 61813"/>
                  <a:gd name="connsiteX3" fmla="*/ 9195 w 81922"/>
                  <a:gd name="connsiteY3" fmla="*/ 9880 h 61813"/>
                  <a:gd name="connsiteX4" fmla="*/ 16786 w 81922"/>
                  <a:gd name="connsiteY4" fmla="*/ 2740 h 61813"/>
                  <a:gd name="connsiteX5" fmla="*/ 27553 w 81922"/>
                  <a:gd name="connsiteY5" fmla="*/ 15 h 61813"/>
                  <a:gd name="connsiteX6" fmla="*/ 38561 w 81922"/>
                  <a:gd name="connsiteY6" fmla="*/ 2809 h 61813"/>
                  <a:gd name="connsiteX7" fmla="*/ 44635 w 81922"/>
                  <a:gd name="connsiteY7" fmla="*/ 10605 h 61813"/>
                  <a:gd name="connsiteX8" fmla="*/ 63304 w 81922"/>
                  <a:gd name="connsiteY8" fmla="*/ 15 h 61813"/>
                  <a:gd name="connsiteX9" fmla="*/ 77142 w 81922"/>
                  <a:gd name="connsiteY9" fmla="*/ 5017 h 61813"/>
                  <a:gd name="connsiteX10" fmla="*/ 81973 w 81922"/>
                  <a:gd name="connsiteY10" fmla="*/ 20332 h 61813"/>
                  <a:gd name="connsiteX11" fmla="*/ 81973 w 81922"/>
                  <a:gd name="connsiteY11" fmla="*/ 61828 h 61813"/>
                  <a:gd name="connsiteX12" fmla="*/ 71793 w 81922"/>
                  <a:gd name="connsiteY12" fmla="*/ 61828 h 61813"/>
                  <a:gd name="connsiteX13" fmla="*/ 71793 w 81922"/>
                  <a:gd name="connsiteY13" fmla="*/ 23747 h 61813"/>
                  <a:gd name="connsiteX14" fmla="*/ 70792 w 81922"/>
                  <a:gd name="connsiteY14" fmla="*/ 14916 h 61813"/>
                  <a:gd name="connsiteX15" fmla="*/ 67169 w 81922"/>
                  <a:gd name="connsiteY15" fmla="*/ 10570 h 61813"/>
                  <a:gd name="connsiteX16" fmla="*/ 61026 w 81922"/>
                  <a:gd name="connsiteY16" fmla="*/ 8914 h 61813"/>
                  <a:gd name="connsiteX17" fmla="*/ 50432 w 81922"/>
                  <a:gd name="connsiteY17" fmla="*/ 13157 h 61813"/>
                  <a:gd name="connsiteX18" fmla="*/ 46222 w 81922"/>
                  <a:gd name="connsiteY18" fmla="*/ 26713 h 61813"/>
                  <a:gd name="connsiteX19" fmla="*/ 46222 w 81922"/>
                  <a:gd name="connsiteY19" fmla="*/ 61828 h 61813"/>
                  <a:gd name="connsiteX20" fmla="*/ 35973 w 81922"/>
                  <a:gd name="connsiteY20" fmla="*/ 61828 h 61813"/>
                  <a:gd name="connsiteX21" fmla="*/ 35973 w 81922"/>
                  <a:gd name="connsiteY21" fmla="*/ 22574 h 61813"/>
                  <a:gd name="connsiteX22" fmla="*/ 33454 w 81922"/>
                  <a:gd name="connsiteY22" fmla="*/ 12329 h 61813"/>
                  <a:gd name="connsiteX23" fmla="*/ 25276 w 81922"/>
                  <a:gd name="connsiteY23" fmla="*/ 8914 h 61813"/>
                  <a:gd name="connsiteX24" fmla="*/ 17235 w 81922"/>
                  <a:gd name="connsiteY24" fmla="*/ 11191 h 61813"/>
                  <a:gd name="connsiteX25" fmla="*/ 11921 w 81922"/>
                  <a:gd name="connsiteY25" fmla="*/ 17848 h 61813"/>
                  <a:gd name="connsiteX26" fmla="*/ 10299 w 81922"/>
                  <a:gd name="connsiteY26" fmla="*/ 30473 h 61813"/>
                  <a:gd name="connsiteX27" fmla="*/ 10299 w 81922"/>
                  <a:gd name="connsiteY27" fmla="*/ 61828 h 6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81922" h="61813">
                    <a:moveTo>
                      <a:pt x="50" y="61828"/>
                    </a:moveTo>
                    <a:lnTo>
                      <a:pt x="50" y="1395"/>
                    </a:lnTo>
                    <a:lnTo>
                      <a:pt x="9195" y="1395"/>
                    </a:lnTo>
                    <a:lnTo>
                      <a:pt x="9195" y="9880"/>
                    </a:lnTo>
                    <a:cubicBezTo>
                      <a:pt x="11058" y="6914"/>
                      <a:pt x="13612" y="4534"/>
                      <a:pt x="16786" y="2740"/>
                    </a:cubicBezTo>
                    <a:cubicBezTo>
                      <a:pt x="19927" y="946"/>
                      <a:pt x="23516" y="49"/>
                      <a:pt x="27553" y="15"/>
                    </a:cubicBezTo>
                    <a:cubicBezTo>
                      <a:pt x="32005" y="49"/>
                      <a:pt x="35663" y="981"/>
                      <a:pt x="38561" y="2809"/>
                    </a:cubicBezTo>
                    <a:cubicBezTo>
                      <a:pt x="41426" y="4706"/>
                      <a:pt x="43462" y="7293"/>
                      <a:pt x="44635" y="10605"/>
                    </a:cubicBezTo>
                    <a:cubicBezTo>
                      <a:pt x="49397" y="3568"/>
                      <a:pt x="55609" y="49"/>
                      <a:pt x="63304" y="15"/>
                    </a:cubicBezTo>
                    <a:cubicBezTo>
                      <a:pt x="69274" y="49"/>
                      <a:pt x="73898" y="1705"/>
                      <a:pt x="77142" y="5017"/>
                    </a:cubicBezTo>
                    <a:cubicBezTo>
                      <a:pt x="80351" y="8328"/>
                      <a:pt x="81938" y="13433"/>
                      <a:pt x="81973" y="20332"/>
                    </a:cubicBezTo>
                    <a:lnTo>
                      <a:pt x="81973" y="61828"/>
                    </a:lnTo>
                    <a:lnTo>
                      <a:pt x="71793" y="61828"/>
                    </a:lnTo>
                    <a:lnTo>
                      <a:pt x="71793" y="23747"/>
                    </a:lnTo>
                    <a:cubicBezTo>
                      <a:pt x="71759" y="19677"/>
                      <a:pt x="71413" y="16745"/>
                      <a:pt x="70792" y="14916"/>
                    </a:cubicBezTo>
                    <a:cubicBezTo>
                      <a:pt x="70102" y="13123"/>
                      <a:pt x="68894" y="11674"/>
                      <a:pt x="67169" y="10570"/>
                    </a:cubicBezTo>
                    <a:cubicBezTo>
                      <a:pt x="65374" y="9501"/>
                      <a:pt x="63338" y="8949"/>
                      <a:pt x="61026" y="8914"/>
                    </a:cubicBezTo>
                    <a:cubicBezTo>
                      <a:pt x="56747" y="8949"/>
                      <a:pt x="53227" y="10363"/>
                      <a:pt x="50432" y="13157"/>
                    </a:cubicBezTo>
                    <a:cubicBezTo>
                      <a:pt x="47603" y="15986"/>
                      <a:pt x="46188" y="20504"/>
                      <a:pt x="46222" y="26713"/>
                    </a:cubicBezTo>
                    <a:lnTo>
                      <a:pt x="46222" y="61828"/>
                    </a:lnTo>
                    <a:lnTo>
                      <a:pt x="35973" y="61828"/>
                    </a:lnTo>
                    <a:lnTo>
                      <a:pt x="35973" y="22574"/>
                    </a:lnTo>
                    <a:cubicBezTo>
                      <a:pt x="35939" y="18055"/>
                      <a:pt x="35111" y="14640"/>
                      <a:pt x="33454" y="12329"/>
                    </a:cubicBezTo>
                    <a:cubicBezTo>
                      <a:pt x="31798" y="10087"/>
                      <a:pt x="29072" y="8949"/>
                      <a:pt x="25276" y="8914"/>
                    </a:cubicBezTo>
                    <a:cubicBezTo>
                      <a:pt x="22377" y="8949"/>
                      <a:pt x="19685" y="9708"/>
                      <a:pt x="17235" y="11191"/>
                    </a:cubicBezTo>
                    <a:cubicBezTo>
                      <a:pt x="14785" y="12743"/>
                      <a:pt x="13025" y="14951"/>
                      <a:pt x="11921" y="17848"/>
                    </a:cubicBezTo>
                    <a:cubicBezTo>
                      <a:pt x="10817" y="20780"/>
                      <a:pt x="10264" y="24989"/>
                      <a:pt x="10299" y="30473"/>
                    </a:cubicBezTo>
                    <a:lnTo>
                      <a:pt x="10299" y="61828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156D1AC9-CDC8-F30D-C4AA-239904040DF3}"/>
                  </a:ext>
                </a:extLst>
              </p:cNvPr>
              <p:cNvSpPr/>
              <p:nvPr/>
            </p:nvSpPr>
            <p:spPr>
              <a:xfrm>
                <a:off x="1189377" y="1490537"/>
                <a:ext cx="52452" cy="84820"/>
              </a:xfrm>
              <a:custGeom>
                <a:avLst/>
                <a:gdLst>
                  <a:gd name="connsiteX0" fmla="*/ 9585 w 52452"/>
                  <a:gd name="connsiteY0" fmla="*/ 83456 h 84820"/>
                  <a:gd name="connsiteX1" fmla="*/ 61 w 52452"/>
                  <a:gd name="connsiteY1" fmla="*/ 83456 h 84820"/>
                  <a:gd name="connsiteX2" fmla="*/ 61 w 52452"/>
                  <a:gd name="connsiteY2" fmla="*/ 15 h 84820"/>
                  <a:gd name="connsiteX3" fmla="*/ 10310 w 52452"/>
                  <a:gd name="connsiteY3" fmla="*/ 15 h 84820"/>
                  <a:gd name="connsiteX4" fmla="*/ 10310 w 52452"/>
                  <a:gd name="connsiteY4" fmla="*/ 29783 h 84820"/>
                  <a:gd name="connsiteX5" fmla="*/ 26874 w 52452"/>
                  <a:gd name="connsiteY5" fmla="*/ 21643 h 84820"/>
                  <a:gd name="connsiteX6" fmla="*/ 37434 w 52452"/>
                  <a:gd name="connsiteY6" fmla="*/ 23885 h 84820"/>
                  <a:gd name="connsiteX7" fmla="*/ 45647 w 52452"/>
                  <a:gd name="connsiteY7" fmla="*/ 30197 h 84820"/>
                  <a:gd name="connsiteX8" fmla="*/ 50685 w 52452"/>
                  <a:gd name="connsiteY8" fmla="*/ 40028 h 84820"/>
                  <a:gd name="connsiteX9" fmla="*/ 52514 w 52452"/>
                  <a:gd name="connsiteY9" fmla="*/ 52308 h 84820"/>
                  <a:gd name="connsiteX10" fmla="*/ 44818 w 52452"/>
                  <a:gd name="connsiteY10" fmla="*/ 76350 h 84820"/>
                  <a:gd name="connsiteX11" fmla="*/ 26356 w 52452"/>
                  <a:gd name="connsiteY11" fmla="*/ 84836 h 84820"/>
                  <a:gd name="connsiteX12" fmla="*/ 9585 w 52452"/>
                  <a:gd name="connsiteY12" fmla="*/ 75902 h 84820"/>
                  <a:gd name="connsiteX13" fmla="*/ 9447 w 52452"/>
                  <a:gd name="connsiteY13" fmla="*/ 52791 h 84820"/>
                  <a:gd name="connsiteX14" fmla="*/ 12415 w 52452"/>
                  <a:gd name="connsiteY14" fmla="*/ 68486 h 84820"/>
                  <a:gd name="connsiteX15" fmla="*/ 25528 w 52452"/>
                  <a:gd name="connsiteY15" fmla="*/ 76385 h 84820"/>
                  <a:gd name="connsiteX16" fmla="*/ 37123 w 52452"/>
                  <a:gd name="connsiteY16" fmla="*/ 70555 h 84820"/>
                  <a:gd name="connsiteX17" fmla="*/ 42023 w 52452"/>
                  <a:gd name="connsiteY17" fmla="*/ 53170 h 84820"/>
                  <a:gd name="connsiteX18" fmla="*/ 37330 w 52452"/>
                  <a:gd name="connsiteY18" fmla="*/ 35716 h 84820"/>
                  <a:gd name="connsiteX19" fmla="*/ 25977 w 52452"/>
                  <a:gd name="connsiteY19" fmla="*/ 30059 h 84820"/>
                  <a:gd name="connsiteX20" fmla="*/ 14347 w 52452"/>
                  <a:gd name="connsiteY20" fmla="*/ 35923 h 84820"/>
                  <a:gd name="connsiteX21" fmla="*/ 9447 w 52452"/>
                  <a:gd name="connsiteY21" fmla="*/ 52791 h 84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452" h="84820">
                    <a:moveTo>
                      <a:pt x="9585" y="83456"/>
                    </a:moveTo>
                    <a:lnTo>
                      <a:pt x="61" y="83456"/>
                    </a:lnTo>
                    <a:lnTo>
                      <a:pt x="61" y="15"/>
                    </a:lnTo>
                    <a:lnTo>
                      <a:pt x="10310" y="15"/>
                    </a:lnTo>
                    <a:lnTo>
                      <a:pt x="10310" y="29783"/>
                    </a:lnTo>
                    <a:cubicBezTo>
                      <a:pt x="14589" y="24402"/>
                      <a:pt x="20110" y="21677"/>
                      <a:pt x="26874" y="21643"/>
                    </a:cubicBezTo>
                    <a:cubicBezTo>
                      <a:pt x="30566" y="21677"/>
                      <a:pt x="34086" y="22436"/>
                      <a:pt x="37434" y="23885"/>
                    </a:cubicBezTo>
                    <a:cubicBezTo>
                      <a:pt x="40746" y="25403"/>
                      <a:pt x="43507" y="27507"/>
                      <a:pt x="45647" y="30197"/>
                    </a:cubicBezTo>
                    <a:cubicBezTo>
                      <a:pt x="47786" y="32957"/>
                      <a:pt x="49443" y="36234"/>
                      <a:pt x="50685" y="40028"/>
                    </a:cubicBezTo>
                    <a:cubicBezTo>
                      <a:pt x="51858" y="43891"/>
                      <a:pt x="52479" y="47962"/>
                      <a:pt x="52514" y="52308"/>
                    </a:cubicBezTo>
                    <a:cubicBezTo>
                      <a:pt x="52479" y="62691"/>
                      <a:pt x="49926" y="70728"/>
                      <a:pt x="44818" y="76350"/>
                    </a:cubicBezTo>
                    <a:cubicBezTo>
                      <a:pt x="39677" y="82007"/>
                      <a:pt x="33500" y="84801"/>
                      <a:pt x="26356" y="84836"/>
                    </a:cubicBezTo>
                    <a:cubicBezTo>
                      <a:pt x="19179" y="84801"/>
                      <a:pt x="13588" y="81835"/>
                      <a:pt x="9585" y="75902"/>
                    </a:cubicBezTo>
                    <a:close/>
                    <a:moveTo>
                      <a:pt x="9447" y="52791"/>
                    </a:moveTo>
                    <a:cubicBezTo>
                      <a:pt x="9413" y="60069"/>
                      <a:pt x="10414" y="65312"/>
                      <a:pt x="12415" y="68486"/>
                    </a:cubicBezTo>
                    <a:cubicBezTo>
                      <a:pt x="15624" y="73798"/>
                      <a:pt x="19972" y="76419"/>
                      <a:pt x="25528" y="76385"/>
                    </a:cubicBezTo>
                    <a:cubicBezTo>
                      <a:pt x="29945" y="76419"/>
                      <a:pt x="33810" y="74488"/>
                      <a:pt x="37123" y="70555"/>
                    </a:cubicBezTo>
                    <a:cubicBezTo>
                      <a:pt x="40367" y="66692"/>
                      <a:pt x="42023" y="60897"/>
                      <a:pt x="42023" y="53170"/>
                    </a:cubicBezTo>
                    <a:cubicBezTo>
                      <a:pt x="42023" y="45306"/>
                      <a:pt x="40436" y="39476"/>
                      <a:pt x="37330" y="35716"/>
                    </a:cubicBezTo>
                    <a:cubicBezTo>
                      <a:pt x="34155" y="31956"/>
                      <a:pt x="30394" y="30059"/>
                      <a:pt x="25977" y="30059"/>
                    </a:cubicBezTo>
                    <a:cubicBezTo>
                      <a:pt x="21491" y="30059"/>
                      <a:pt x="17591" y="32025"/>
                      <a:pt x="14347" y="35923"/>
                    </a:cubicBezTo>
                    <a:cubicBezTo>
                      <a:pt x="11035" y="39821"/>
                      <a:pt x="9413" y="45444"/>
                      <a:pt x="9447" y="527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A7B75ACB-4700-F006-B96C-799DF8BC2186}"/>
                  </a:ext>
                </a:extLst>
              </p:cNvPr>
              <p:cNvSpPr/>
              <p:nvPr/>
            </p:nvSpPr>
            <p:spPr>
              <a:xfrm>
                <a:off x="1250883" y="1512165"/>
                <a:ext cx="55731" cy="63193"/>
              </a:xfrm>
              <a:custGeom>
                <a:avLst/>
                <a:gdLst>
                  <a:gd name="connsiteX0" fmla="*/ 44861 w 55731"/>
                  <a:gd name="connsiteY0" fmla="*/ 42374 h 63193"/>
                  <a:gd name="connsiteX1" fmla="*/ 55455 w 55731"/>
                  <a:gd name="connsiteY1" fmla="*/ 43684 h 63193"/>
                  <a:gd name="connsiteX2" fmla="*/ 46172 w 55731"/>
                  <a:gd name="connsiteY2" fmla="*/ 58103 h 63193"/>
                  <a:gd name="connsiteX3" fmla="*/ 28883 w 55731"/>
                  <a:gd name="connsiteY3" fmla="*/ 63208 h 63193"/>
                  <a:gd name="connsiteX4" fmla="*/ 7833 w 55731"/>
                  <a:gd name="connsiteY4" fmla="*/ 55033 h 63193"/>
                  <a:gd name="connsiteX5" fmla="*/ 69 w 55731"/>
                  <a:gd name="connsiteY5" fmla="*/ 32129 h 63193"/>
                  <a:gd name="connsiteX6" fmla="*/ 7902 w 55731"/>
                  <a:gd name="connsiteY6" fmla="*/ 8431 h 63193"/>
                  <a:gd name="connsiteX7" fmla="*/ 28297 w 55731"/>
                  <a:gd name="connsiteY7" fmla="*/ 15 h 63193"/>
                  <a:gd name="connsiteX8" fmla="*/ 48104 w 55731"/>
                  <a:gd name="connsiteY8" fmla="*/ 8294 h 63193"/>
                  <a:gd name="connsiteX9" fmla="*/ 55800 w 55731"/>
                  <a:gd name="connsiteY9" fmla="*/ 31508 h 63193"/>
                  <a:gd name="connsiteX10" fmla="*/ 55731 w 55731"/>
                  <a:gd name="connsiteY10" fmla="*/ 34233 h 63193"/>
                  <a:gd name="connsiteX11" fmla="*/ 10663 w 55731"/>
                  <a:gd name="connsiteY11" fmla="*/ 34233 h 63193"/>
                  <a:gd name="connsiteX12" fmla="*/ 16288 w 55731"/>
                  <a:gd name="connsiteY12" fmla="*/ 49479 h 63193"/>
                  <a:gd name="connsiteX13" fmla="*/ 28918 w 55731"/>
                  <a:gd name="connsiteY13" fmla="*/ 54757 h 63193"/>
                  <a:gd name="connsiteX14" fmla="*/ 38546 w 55731"/>
                  <a:gd name="connsiteY14" fmla="*/ 51825 h 63193"/>
                  <a:gd name="connsiteX15" fmla="*/ 44861 w 55731"/>
                  <a:gd name="connsiteY15" fmla="*/ 42374 h 63193"/>
                  <a:gd name="connsiteX16" fmla="*/ 11215 w 55731"/>
                  <a:gd name="connsiteY16" fmla="*/ 25817 h 63193"/>
                  <a:gd name="connsiteX17" fmla="*/ 44999 w 55731"/>
                  <a:gd name="connsiteY17" fmla="*/ 25817 h 63193"/>
                  <a:gd name="connsiteX18" fmla="*/ 41099 w 55731"/>
                  <a:gd name="connsiteY18" fmla="*/ 14364 h 63193"/>
                  <a:gd name="connsiteX19" fmla="*/ 28400 w 55731"/>
                  <a:gd name="connsiteY19" fmla="*/ 8431 h 63193"/>
                  <a:gd name="connsiteX20" fmla="*/ 16529 w 55731"/>
                  <a:gd name="connsiteY20" fmla="*/ 13157 h 63193"/>
                  <a:gd name="connsiteX21" fmla="*/ 11215 w 55731"/>
                  <a:gd name="connsiteY21" fmla="*/ 25817 h 63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731" h="63193">
                    <a:moveTo>
                      <a:pt x="44861" y="42374"/>
                    </a:moveTo>
                    <a:lnTo>
                      <a:pt x="55455" y="43684"/>
                    </a:lnTo>
                    <a:cubicBezTo>
                      <a:pt x="53764" y="49893"/>
                      <a:pt x="50658" y="54688"/>
                      <a:pt x="46172" y="58103"/>
                    </a:cubicBezTo>
                    <a:cubicBezTo>
                      <a:pt x="41617" y="61483"/>
                      <a:pt x="35854" y="63174"/>
                      <a:pt x="28883" y="63208"/>
                    </a:cubicBezTo>
                    <a:cubicBezTo>
                      <a:pt x="19980" y="63174"/>
                      <a:pt x="12975" y="60483"/>
                      <a:pt x="7833" y="55033"/>
                    </a:cubicBezTo>
                    <a:cubicBezTo>
                      <a:pt x="2622" y="49617"/>
                      <a:pt x="34" y="41960"/>
                      <a:pt x="69" y="32129"/>
                    </a:cubicBezTo>
                    <a:cubicBezTo>
                      <a:pt x="34" y="21953"/>
                      <a:pt x="2657" y="14054"/>
                      <a:pt x="7902" y="8431"/>
                    </a:cubicBezTo>
                    <a:cubicBezTo>
                      <a:pt x="13147" y="2843"/>
                      <a:pt x="19946" y="49"/>
                      <a:pt x="28297" y="15"/>
                    </a:cubicBezTo>
                    <a:cubicBezTo>
                      <a:pt x="36372" y="49"/>
                      <a:pt x="42963" y="2809"/>
                      <a:pt x="48104" y="8294"/>
                    </a:cubicBezTo>
                    <a:cubicBezTo>
                      <a:pt x="53212" y="13813"/>
                      <a:pt x="55765" y="21539"/>
                      <a:pt x="55800" y="31508"/>
                    </a:cubicBezTo>
                    <a:cubicBezTo>
                      <a:pt x="55765" y="32129"/>
                      <a:pt x="55765" y="33060"/>
                      <a:pt x="55731" y="34233"/>
                    </a:cubicBezTo>
                    <a:lnTo>
                      <a:pt x="10663" y="34233"/>
                    </a:lnTo>
                    <a:cubicBezTo>
                      <a:pt x="11008" y="40890"/>
                      <a:pt x="12906" y="45961"/>
                      <a:pt x="16288" y="49479"/>
                    </a:cubicBezTo>
                    <a:cubicBezTo>
                      <a:pt x="19669" y="53032"/>
                      <a:pt x="23879" y="54792"/>
                      <a:pt x="28918" y="54757"/>
                    </a:cubicBezTo>
                    <a:cubicBezTo>
                      <a:pt x="32679" y="54792"/>
                      <a:pt x="35888" y="53826"/>
                      <a:pt x="38546" y="51825"/>
                    </a:cubicBezTo>
                    <a:cubicBezTo>
                      <a:pt x="41203" y="49893"/>
                      <a:pt x="43308" y="46720"/>
                      <a:pt x="44861" y="42374"/>
                    </a:cubicBezTo>
                    <a:close/>
                    <a:moveTo>
                      <a:pt x="11215" y="25817"/>
                    </a:moveTo>
                    <a:lnTo>
                      <a:pt x="44999" y="25817"/>
                    </a:lnTo>
                    <a:cubicBezTo>
                      <a:pt x="44515" y="20711"/>
                      <a:pt x="43204" y="16917"/>
                      <a:pt x="41099" y="14364"/>
                    </a:cubicBezTo>
                    <a:cubicBezTo>
                      <a:pt x="37821" y="10432"/>
                      <a:pt x="33611" y="8431"/>
                      <a:pt x="28400" y="8431"/>
                    </a:cubicBezTo>
                    <a:cubicBezTo>
                      <a:pt x="23707" y="8431"/>
                      <a:pt x="19738" y="10018"/>
                      <a:pt x="16529" y="13157"/>
                    </a:cubicBezTo>
                    <a:cubicBezTo>
                      <a:pt x="13320" y="16331"/>
                      <a:pt x="11560" y="20539"/>
                      <a:pt x="11215" y="258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F477778A-05C9-1EA8-806B-D308C0D087C5}"/>
                  </a:ext>
                </a:extLst>
              </p:cNvPr>
              <p:cNvSpPr/>
              <p:nvPr/>
            </p:nvSpPr>
            <p:spPr>
              <a:xfrm>
                <a:off x="1319016" y="1512165"/>
                <a:ext cx="32886" cy="61813"/>
              </a:xfrm>
              <a:custGeom>
                <a:avLst/>
                <a:gdLst>
                  <a:gd name="connsiteX0" fmla="*/ 76 w 32886"/>
                  <a:gd name="connsiteY0" fmla="*/ 61828 h 61813"/>
                  <a:gd name="connsiteX1" fmla="*/ 76 w 32886"/>
                  <a:gd name="connsiteY1" fmla="*/ 1395 h 61813"/>
                  <a:gd name="connsiteX2" fmla="*/ 9324 w 32886"/>
                  <a:gd name="connsiteY2" fmla="*/ 1395 h 61813"/>
                  <a:gd name="connsiteX3" fmla="*/ 9324 w 32886"/>
                  <a:gd name="connsiteY3" fmla="*/ 10536 h 61813"/>
                  <a:gd name="connsiteX4" fmla="*/ 15811 w 32886"/>
                  <a:gd name="connsiteY4" fmla="*/ 2085 h 61813"/>
                  <a:gd name="connsiteX5" fmla="*/ 22403 w 32886"/>
                  <a:gd name="connsiteY5" fmla="*/ 15 h 61813"/>
                  <a:gd name="connsiteX6" fmla="*/ 32962 w 32886"/>
                  <a:gd name="connsiteY6" fmla="*/ 3326 h 61813"/>
                  <a:gd name="connsiteX7" fmla="*/ 29408 w 32886"/>
                  <a:gd name="connsiteY7" fmla="*/ 12812 h 61813"/>
                  <a:gd name="connsiteX8" fmla="*/ 21885 w 32886"/>
                  <a:gd name="connsiteY8" fmla="*/ 10605 h 61813"/>
                  <a:gd name="connsiteX9" fmla="*/ 15846 w 32886"/>
                  <a:gd name="connsiteY9" fmla="*/ 12640 h 61813"/>
                  <a:gd name="connsiteX10" fmla="*/ 12050 w 32886"/>
                  <a:gd name="connsiteY10" fmla="*/ 18228 h 61813"/>
                  <a:gd name="connsiteX11" fmla="*/ 10325 w 32886"/>
                  <a:gd name="connsiteY11" fmla="*/ 30197 h 61813"/>
                  <a:gd name="connsiteX12" fmla="*/ 10325 w 32886"/>
                  <a:gd name="connsiteY12" fmla="*/ 61828 h 6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886" h="61813">
                    <a:moveTo>
                      <a:pt x="76" y="61828"/>
                    </a:moveTo>
                    <a:lnTo>
                      <a:pt x="76" y="1395"/>
                    </a:lnTo>
                    <a:lnTo>
                      <a:pt x="9324" y="1395"/>
                    </a:lnTo>
                    <a:lnTo>
                      <a:pt x="9324" y="10536"/>
                    </a:lnTo>
                    <a:cubicBezTo>
                      <a:pt x="11636" y="6293"/>
                      <a:pt x="13810" y="3464"/>
                      <a:pt x="15811" y="2085"/>
                    </a:cubicBezTo>
                    <a:cubicBezTo>
                      <a:pt x="17813" y="739"/>
                      <a:pt x="19987" y="49"/>
                      <a:pt x="22403" y="15"/>
                    </a:cubicBezTo>
                    <a:cubicBezTo>
                      <a:pt x="25819" y="49"/>
                      <a:pt x="29339" y="1153"/>
                      <a:pt x="32962" y="3326"/>
                    </a:cubicBezTo>
                    <a:lnTo>
                      <a:pt x="29408" y="12812"/>
                    </a:lnTo>
                    <a:cubicBezTo>
                      <a:pt x="26889" y="11364"/>
                      <a:pt x="24370" y="10605"/>
                      <a:pt x="21885" y="10605"/>
                    </a:cubicBezTo>
                    <a:cubicBezTo>
                      <a:pt x="19607" y="10605"/>
                      <a:pt x="17606" y="11294"/>
                      <a:pt x="15846" y="12640"/>
                    </a:cubicBezTo>
                    <a:cubicBezTo>
                      <a:pt x="14052" y="13985"/>
                      <a:pt x="12775" y="15848"/>
                      <a:pt x="12050" y="18228"/>
                    </a:cubicBezTo>
                    <a:cubicBezTo>
                      <a:pt x="10877" y="21884"/>
                      <a:pt x="10325" y="25885"/>
                      <a:pt x="10325" y="30197"/>
                    </a:cubicBezTo>
                    <a:lnTo>
                      <a:pt x="10325" y="61828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EF4B976D-C492-B3FF-5161-7FA34327F9CA}"/>
                  </a:ext>
                </a:extLst>
              </p:cNvPr>
              <p:cNvSpPr/>
              <p:nvPr/>
            </p:nvSpPr>
            <p:spPr>
              <a:xfrm>
                <a:off x="1350291" y="1573978"/>
                <a:ext cx="8834" cy="8830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830"/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AF34773C-F0FE-F013-453D-366798A26266}"/>
                  </a:ext>
                </a:extLst>
              </p:cNvPr>
              <p:cNvSpPr/>
              <p:nvPr/>
            </p:nvSpPr>
            <p:spPr>
              <a:xfrm>
                <a:off x="1386553" y="1512165"/>
                <a:ext cx="56663" cy="63193"/>
              </a:xfrm>
              <a:custGeom>
                <a:avLst/>
                <a:gdLst>
                  <a:gd name="connsiteX0" fmla="*/ 84 w 56663"/>
                  <a:gd name="connsiteY0" fmla="*/ 31611 h 63193"/>
                  <a:gd name="connsiteX1" fmla="*/ 9436 w 56663"/>
                  <a:gd name="connsiteY1" fmla="*/ 6741 h 63193"/>
                  <a:gd name="connsiteX2" fmla="*/ 28450 w 56663"/>
                  <a:gd name="connsiteY2" fmla="*/ 15 h 63193"/>
                  <a:gd name="connsiteX3" fmla="*/ 48810 w 56663"/>
                  <a:gd name="connsiteY3" fmla="*/ 8190 h 63193"/>
                  <a:gd name="connsiteX4" fmla="*/ 56747 w 56663"/>
                  <a:gd name="connsiteY4" fmla="*/ 30749 h 63193"/>
                  <a:gd name="connsiteX5" fmla="*/ 53227 w 56663"/>
                  <a:gd name="connsiteY5" fmla="*/ 49100 h 63193"/>
                  <a:gd name="connsiteX6" fmla="*/ 43047 w 56663"/>
                  <a:gd name="connsiteY6" fmla="*/ 59517 h 63193"/>
                  <a:gd name="connsiteX7" fmla="*/ 28450 w 56663"/>
                  <a:gd name="connsiteY7" fmla="*/ 63208 h 63193"/>
                  <a:gd name="connsiteX8" fmla="*/ 7917 w 56663"/>
                  <a:gd name="connsiteY8" fmla="*/ 55067 h 63193"/>
                  <a:gd name="connsiteX9" fmla="*/ 84 w 56663"/>
                  <a:gd name="connsiteY9" fmla="*/ 31611 h 63193"/>
                  <a:gd name="connsiteX10" fmla="*/ 10609 w 56663"/>
                  <a:gd name="connsiteY10" fmla="*/ 31611 h 63193"/>
                  <a:gd name="connsiteX11" fmla="*/ 15682 w 56663"/>
                  <a:gd name="connsiteY11" fmla="*/ 48997 h 63193"/>
                  <a:gd name="connsiteX12" fmla="*/ 28450 w 56663"/>
                  <a:gd name="connsiteY12" fmla="*/ 54757 h 63193"/>
                  <a:gd name="connsiteX13" fmla="*/ 41149 w 56663"/>
                  <a:gd name="connsiteY13" fmla="*/ 48962 h 63193"/>
                  <a:gd name="connsiteX14" fmla="*/ 46222 w 56663"/>
                  <a:gd name="connsiteY14" fmla="*/ 31267 h 63193"/>
                  <a:gd name="connsiteX15" fmla="*/ 41115 w 56663"/>
                  <a:gd name="connsiteY15" fmla="*/ 14295 h 63193"/>
                  <a:gd name="connsiteX16" fmla="*/ 28450 w 56663"/>
                  <a:gd name="connsiteY16" fmla="*/ 8500 h 63193"/>
                  <a:gd name="connsiteX17" fmla="*/ 15682 w 56663"/>
                  <a:gd name="connsiteY17" fmla="*/ 14261 h 63193"/>
                  <a:gd name="connsiteX18" fmla="*/ 10609 w 56663"/>
                  <a:gd name="connsiteY18" fmla="*/ 31611 h 63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63" h="63193">
                    <a:moveTo>
                      <a:pt x="84" y="31611"/>
                    </a:moveTo>
                    <a:cubicBezTo>
                      <a:pt x="50" y="20435"/>
                      <a:pt x="3155" y="12157"/>
                      <a:pt x="9436" y="6741"/>
                    </a:cubicBezTo>
                    <a:cubicBezTo>
                      <a:pt x="14612" y="2292"/>
                      <a:pt x="20962" y="49"/>
                      <a:pt x="28450" y="15"/>
                    </a:cubicBezTo>
                    <a:cubicBezTo>
                      <a:pt x="36732" y="49"/>
                      <a:pt x="43530" y="2774"/>
                      <a:pt x="48810" y="8190"/>
                    </a:cubicBezTo>
                    <a:cubicBezTo>
                      <a:pt x="54090" y="13675"/>
                      <a:pt x="56712" y="21194"/>
                      <a:pt x="56747" y="30749"/>
                    </a:cubicBezTo>
                    <a:cubicBezTo>
                      <a:pt x="56712" y="38545"/>
                      <a:pt x="55539" y="44650"/>
                      <a:pt x="53227" y="49100"/>
                    </a:cubicBezTo>
                    <a:cubicBezTo>
                      <a:pt x="50880" y="53584"/>
                      <a:pt x="47499" y="57068"/>
                      <a:pt x="43047" y="59517"/>
                    </a:cubicBezTo>
                    <a:cubicBezTo>
                      <a:pt x="38561" y="61966"/>
                      <a:pt x="33695" y="63174"/>
                      <a:pt x="28450" y="63208"/>
                    </a:cubicBezTo>
                    <a:cubicBezTo>
                      <a:pt x="19961" y="63174"/>
                      <a:pt x="13128" y="60483"/>
                      <a:pt x="7917" y="55067"/>
                    </a:cubicBezTo>
                    <a:cubicBezTo>
                      <a:pt x="2672" y="49652"/>
                      <a:pt x="50" y="41822"/>
                      <a:pt x="84" y="31611"/>
                    </a:cubicBezTo>
                    <a:close/>
                    <a:moveTo>
                      <a:pt x="10609" y="31611"/>
                    </a:moveTo>
                    <a:cubicBezTo>
                      <a:pt x="10609" y="39338"/>
                      <a:pt x="12300" y="45133"/>
                      <a:pt x="15682" y="48997"/>
                    </a:cubicBezTo>
                    <a:cubicBezTo>
                      <a:pt x="19064" y="52860"/>
                      <a:pt x="23308" y="54792"/>
                      <a:pt x="28450" y="54757"/>
                    </a:cubicBezTo>
                    <a:cubicBezTo>
                      <a:pt x="33523" y="54792"/>
                      <a:pt x="37767" y="52860"/>
                      <a:pt x="41149" y="48962"/>
                    </a:cubicBezTo>
                    <a:cubicBezTo>
                      <a:pt x="44531" y="45133"/>
                      <a:pt x="46222" y="39235"/>
                      <a:pt x="46222" y="31267"/>
                    </a:cubicBezTo>
                    <a:cubicBezTo>
                      <a:pt x="46222" y="23816"/>
                      <a:pt x="44496" y="18159"/>
                      <a:pt x="41115" y="14295"/>
                    </a:cubicBezTo>
                    <a:cubicBezTo>
                      <a:pt x="37664" y="10467"/>
                      <a:pt x="33454" y="8535"/>
                      <a:pt x="28450" y="8500"/>
                    </a:cubicBezTo>
                    <a:cubicBezTo>
                      <a:pt x="23308" y="8535"/>
                      <a:pt x="19064" y="10467"/>
                      <a:pt x="15682" y="14261"/>
                    </a:cubicBezTo>
                    <a:cubicBezTo>
                      <a:pt x="12300" y="18124"/>
                      <a:pt x="10609" y="23885"/>
                      <a:pt x="10609" y="316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A0674595-10A7-C8DF-B5A4-D16ED846287B}"/>
                  </a:ext>
                </a:extLst>
              </p:cNvPr>
              <p:cNvSpPr/>
              <p:nvPr/>
            </p:nvSpPr>
            <p:spPr>
              <a:xfrm>
                <a:off x="1448612" y="1489122"/>
                <a:ext cx="35371" cy="84855"/>
              </a:xfrm>
              <a:custGeom>
                <a:avLst/>
                <a:gdLst>
                  <a:gd name="connsiteX0" fmla="*/ 9167 w 35371"/>
                  <a:gd name="connsiteY0" fmla="*/ 84870 h 84855"/>
                  <a:gd name="connsiteX1" fmla="*/ 9167 w 35371"/>
                  <a:gd name="connsiteY1" fmla="*/ 32405 h 84855"/>
                  <a:gd name="connsiteX2" fmla="*/ 91 w 35371"/>
                  <a:gd name="connsiteY2" fmla="*/ 32405 h 84855"/>
                  <a:gd name="connsiteX3" fmla="*/ 91 w 35371"/>
                  <a:gd name="connsiteY3" fmla="*/ 24437 h 84855"/>
                  <a:gd name="connsiteX4" fmla="*/ 9167 w 35371"/>
                  <a:gd name="connsiteY4" fmla="*/ 24437 h 84855"/>
                  <a:gd name="connsiteX5" fmla="*/ 9167 w 35371"/>
                  <a:gd name="connsiteY5" fmla="*/ 17986 h 84855"/>
                  <a:gd name="connsiteX6" fmla="*/ 10236 w 35371"/>
                  <a:gd name="connsiteY6" fmla="*/ 8949 h 84855"/>
                  <a:gd name="connsiteX7" fmla="*/ 15447 w 35371"/>
                  <a:gd name="connsiteY7" fmla="*/ 2499 h 84855"/>
                  <a:gd name="connsiteX8" fmla="*/ 25903 w 35371"/>
                  <a:gd name="connsiteY8" fmla="*/ 15 h 84855"/>
                  <a:gd name="connsiteX9" fmla="*/ 35462 w 35371"/>
                  <a:gd name="connsiteY9" fmla="*/ 1050 h 84855"/>
                  <a:gd name="connsiteX10" fmla="*/ 33909 w 35371"/>
                  <a:gd name="connsiteY10" fmla="*/ 9984 h 84855"/>
                  <a:gd name="connsiteX11" fmla="*/ 27905 w 35371"/>
                  <a:gd name="connsiteY11" fmla="*/ 9397 h 84855"/>
                  <a:gd name="connsiteX12" fmla="*/ 21279 w 35371"/>
                  <a:gd name="connsiteY12" fmla="*/ 11398 h 84855"/>
                  <a:gd name="connsiteX13" fmla="*/ 19347 w 35371"/>
                  <a:gd name="connsiteY13" fmla="*/ 18849 h 84855"/>
                  <a:gd name="connsiteX14" fmla="*/ 19347 w 35371"/>
                  <a:gd name="connsiteY14" fmla="*/ 24437 h 84855"/>
                  <a:gd name="connsiteX15" fmla="*/ 31149 w 35371"/>
                  <a:gd name="connsiteY15" fmla="*/ 24437 h 84855"/>
                  <a:gd name="connsiteX16" fmla="*/ 31149 w 35371"/>
                  <a:gd name="connsiteY16" fmla="*/ 32405 h 84855"/>
                  <a:gd name="connsiteX17" fmla="*/ 19347 w 35371"/>
                  <a:gd name="connsiteY17" fmla="*/ 32405 h 84855"/>
                  <a:gd name="connsiteX18" fmla="*/ 19347 w 35371"/>
                  <a:gd name="connsiteY18" fmla="*/ 84870 h 84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5371" h="84855">
                    <a:moveTo>
                      <a:pt x="9167" y="84870"/>
                    </a:moveTo>
                    <a:lnTo>
                      <a:pt x="9167" y="32405"/>
                    </a:lnTo>
                    <a:lnTo>
                      <a:pt x="91" y="32405"/>
                    </a:lnTo>
                    <a:lnTo>
                      <a:pt x="91" y="24437"/>
                    </a:lnTo>
                    <a:lnTo>
                      <a:pt x="9167" y="24437"/>
                    </a:lnTo>
                    <a:lnTo>
                      <a:pt x="9167" y="17986"/>
                    </a:lnTo>
                    <a:cubicBezTo>
                      <a:pt x="9167" y="13951"/>
                      <a:pt x="9512" y="10950"/>
                      <a:pt x="10236" y="8949"/>
                    </a:cubicBezTo>
                    <a:cubicBezTo>
                      <a:pt x="11203" y="6327"/>
                      <a:pt x="12928" y="4154"/>
                      <a:pt x="15447" y="2499"/>
                    </a:cubicBezTo>
                    <a:cubicBezTo>
                      <a:pt x="17897" y="843"/>
                      <a:pt x="21383" y="15"/>
                      <a:pt x="25903" y="15"/>
                    </a:cubicBezTo>
                    <a:cubicBezTo>
                      <a:pt x="28733" y="15"/>
                      <a:pt x="31942" y="360"/>
                      <a:pt x="35462" y="1050"/>
                    </a:cubicBezTo>
                    <a:lnTo>
                      <a:pt x="33909" y="9984"/>
                    </a:lnTo>
                    <a:cubicBezTo>
                      <a:pt x="31770" y="9639"/>
                      <a:pt x="29768" y="9432"/>
                      <a:pt x="27905" y="9397"/>
                    </a:cubicBezTo>
                    <a:cubicBezTo>
                      <a:pt x="24765" y="9432"/>
                      <a:pt x="22556" y="10087"/>
                      <a:pt x="21279" y="11398"/>
                    </a:cubicBezTo>
                    <a:cubicBezTo>
                      <a:pt x="19968" y="12743"/>
                      <a:pt x="19312" y="15227"/>
                      <a:pt x="19347" y="18849"/>
                    </a:cubicBezTo>
                    <a:lnTo>
                      <a:pt x="19347" y="24437"/>
                    </a:lnTo>
                    <a:lnTo>
                      <a:pt x="31149" y="24437"/>
                    </a:lnTo>
                    <a:lnTo>
                      <a:pt x="31149" y="32405"/>
                    </a:lnTo>
                    <a:lnTo>
                      <a:pt x="19347" y="32405"/>
                    </a:lnTo>
                    <a:lnTo>
                      <a:pt x="19347" y="8487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96FA23F8-E354-12E9-02F1-65B1A3AB301B}"/>
                  </a:ext>
                </a:extLst>
              </p:cNvPr>
              <p:cNvSpPr/>
              <p:nvPr/>
            </p:nvSpPr>
            <p:spPr>
              <a:xfrm>
                <a:off x="1479940" y="1573978"/>
                <a:ext cx="8834" cy="8830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830"/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73F7BFF8-393E-0FA0-54D6-EFF882E167E8}"/>
                  </a:ext>
                </a:extLst>
              </p:cNvPr>
              <p:cNvSpPr/>
              <p:nvPr/>
            </p:nvSpPr>
            <p:spPr>
              <a:xfrm>
                <a:off x="1520034" y="1512165"/>
                <a:ext cx="52487" cy="84993"/>
              </a:xfrm>
              <a:custGeom>
                <a:avLst/>
                <a:gdLst>
                  <a:gd name="connsiteX0" fmla="*/ 98 w 52487"/>
                  <a:gd name="connsiteY0" fmla="*/ 85008 h 84993"/>
                  <a:gd name="connsiteX1" fmla="*/ 98 w 52487"/>
                  <a:gd name="connsiteY1" fmla="*/ 1395 h 84993"/>
                  <a:gd name="connsiteX2" fmla="*/ 9416 w 52487"/>
                  <a:gd name="connsiteY2" fmla="*/ 1395 h 84993"/>
                  <a:gd name="connsiteX3" fmla="*/ 9416 w 52487"/>
                  <a:gd name="connsiteY3" fmla="*/ 9225 h 84993"/>
                  <a:gd name="connsiteX4" fmla="*/ 16869 w 52487"/>
                  <a:gd name="connsiteY4" fmla="*/ 2326 h 84993"/>
                  <a:gd name="connsiteX5" fmla="*/ 26980 w 52487"/>
                  <a:gd name="connsiteY5" fmla="*/ 15 h 84993"/>
                  <a:gd name="connsiteX6" fmla="*/ 40611 w 52487"/>
                  <a:gd name="connsiteY6" fmla="*/ 4016 h 84993"/>
                  <a:gd name="connsiteX7" fmla="*/ 49549 w 52487"/>
                  <a:gd name="connsiteY7" fmla="*/ 15261 h 84993"/>
                  <a:gd name="connsiteX8" fmla="*/ 52586 w 52487"/>
                  <a:gd name="connsiteY8" fmla="*/ 31163 h 84993"/>
                  <a:gd name="connsiteX9" fmla="*/ 49238 w 52487"/>
                  <a:gd name="connsiteY9" fmla="*/ 47858 h 84993"/>
                  <a:gd name="connsiteX10" fmla="*/ 39576 w 52487"/>
                  <a:gd name="connsiteY10" fmla="*/ 59241 h 84993"/>
                  <a:gd name="connsiteX11" fmla="*/ 26221 w 52487"/>
                  <a:gd name="connsiteY11" fmla="*/ 63208 h 84993"/>
                  <a:gd name="connsiteX12" fmla="*/ 17042 w 52487"/>
                  <a:gd name="connsiteY12" fmla="*/ 61035 h 84993"/>
                  <a:gd name="connsiteX13" fmla="*/ 10347 w 52487"/>
                  <a:gd name="connsiteY13" fmla="*/ 55550 h 84993"/>
                  <a:gd name="connsiteX14" fmla="*/ 10347 w 52487"/>
                  <a:gd name="connsiteY14" fmla="*/ 85008 h 84993"/>
                  <a:gd name="connsiteX15" fmla="*/ 9381 w 52487"/>
                  <a:gd name="connsiteY15" fmla="*/ 31956 h 84993"/>
                  <a:gd name="connsiteX16" fmla="*/ 14109 w 52487"/>
                  <a:gd name="connsiteY16" fmla="*/ 49203 h 84993"/>
                  <a:gd name="connsiteX17" fmla="*/ 25531 w 52487"/>
                  <a:gd name="connsiteY17" fmla="*/ 54757 h 84993"/>
                  <a:gd name="connsiteX18" fmla="*/ 37229 w 52487"/>
                  <a:gd name="connsiteY18" fmla="*/ 48997 h 84993"/>
                  <a:gd name="connsiteX19" fmla="*/ 42095 w 52487"/>
                  <a:gd name="connsiteY19" fmla="*/ 31094 h 84993"/>
                  <a:gd name="connsiteX20" fmla="*/ 37333 w 52487"/>
                  <a:gd name="connsiteY20" fmla="*/ 13813 h 84993"/>
                  <a:gd name="connsiteX21" fmla="*/ 26014 w 52487"/>
                  <a:gd name="connsiteY21" fmla="*/ 8052 h 84993"/>
                  <a:gd name="connsiteX22" fmla="*/ 14419 w 52487"/>
                  <a:gd name="connsiteY22" fmla="*/ 14192 h 84993"/>
                  <a:gd name="connsiteX23" fmla="*/ 9381 w 52487"/>
                  <a:gd name="connsiteY23" fmla="*/ 31956 h 84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487" h="84993">
                    <a:moveTo>
                      <a:pt x="98" y="85008"/>
                    </a:moveTo>
                    <a:lnTo>
                      <a:pt x="98" y="1395"/>
                    </a:lnTo>
                    <a:lnTo>
                      <a:pt x="9416" y="1395"/>
                    </a:lnTo>
                    <a:lnTo>
                      <a:pt x="9416" y="9225"/>
                    </a:lnTo>
                    <a:cubicBezTo>
                      <a:pt x="11590" y="6189"/>
                      <a:pt x="14074" y="3878"/>
                      <a:pt x="16869" y="2326"/>
                    </a:cubicBezTo>
                    <a:cubicBezTo>
                      <a:pt x="19630" y="808"/>
                      <a:pt x="23012" y="49"/>
                      <a:pt x="26980" y="15"/>
                    </a:cubicBezTo>
                    <a:cubicBezTo>
                      <a:pt x="32122" y="49"/>
                      <a:pt x="36643" y="1395"/>
                      <a:pt x="40611" y="4016"/>
                    </a:cubicBezTo>
                    <a:cubicBezTo>
                      <a:pt x="44545" y="6707"/>
                      <a:pt x="47548" y="10432"/>
                      <a:pt x="49549" y="15261"/>
                    </a:cubicBezTo>
                    <a:cubicBezTo>
                      <a:pt x="51550" y="20090"/>
                      <a:pt x="52551" y="25403"/>
                      <a:pt x="52586" y="31163"/>
                    </a:cubicBezTo>
                    <a:cubicBezTo>
                      <a:pt x="52551" y="37372"/>
                      <a:pt x="51447" y="42926"/>
                      <a:pt x="49238" y="47858"/>
                    </a:cubicBezTo>
                    <a:cubicBezTo>
                      <a:pt x="47030" y="52825"/>
                      <a:pt x="43786" y="56620"/>
                      <a:pt x="39576" y="59241"/>
                    </a:cubicBezTo>
                    <a:cubicBezTo>
                      <a:pt x="35297" y="61863"/>
                      <a:pt x="30845" y="63174"/>
                      <a:pt x="26221" y="63208"/>
                    </a:cubicBezTo>
                    <a:cubicBezTo>
                      <a:pt x="22770" y="63174"/>
                      <a:pt x="19734" y="62484"/>
                      <a:pt x="17042" y="61035"/>
                    </a:cubicBezTo>
                    <a:cubicBezTo>
                      <a:pt x="14316" y="59621"/>
                      <a:pt x="12073" y="57792"/>
                      <a:pt x="10347" y="55550"/>
                    </a:cubicBezTo>
                    <a:lnTo>
                      <a:pt x="10347" y="85008"/>
                    </a:lnTo>
                    <a:close/>
                    <a:moveTo>
                      <a:pt x="9381" y="31956"/>
                    </a:moveTo>
                    <a:cubicBezTo>
                      <a:pt x="9381" y="39752"/>
                      <a:pt x="10934" y="45478"/>
                      <a:pt x="14109" y="49203"/>
                    </a:cubicBezTo>
                    <a:cubicBezTo>
                      <a:pt x="17215" y="52929"/>
                      <a:pt x="21045" y="54792"/>
                      <a:pt x="25531" y="54757"/>
                    </a:cubicBezTo>
                    <a:cubicBezTo>
                      <a:pt x="30086" y="54792"/>
                      <a:pt x="33986" y="52860"/>
                      <a:pt x="37229" y="48997"/>
                    </a:cubicBezTo>
                    <a:cubicBezTo>
                      <a:pt x="40473" y="45133"/>
                      <a:pt x="42095" y="39166"/>
                      <a:pt x="42095" y="31094"/>
                    </a:cubicBezTo>
                    <a:cubicBezTo>
                      <a:pt x="42095" y="23402"/>
                      <a:pt x="40508" y="17641"/>
                      <a:pt x="37333" y="13813"/>
                    </a:cubicBezTo>
                    <a:cubicBezTo>
                      <a:pt x="34158" y="9984"/>
                      <a:pt x="30362" y="8087"/>
                      <a:pt x="26014" y="8052"/>
                    </a:cubicBezTo>
                    <a:cubicBezTo>
                      <a:pt x="21597" y="8087"/>
                      <a:pt x="17732" y="10122"/>
                      <a:pt x="14419" y="14192"/>
                    </a:cubicBezTo>
                    <a:cubicBezTo>
                      <a:pt x="11038" y="18297"/>
                      <a:pt x="9381" y="24230"/>
                      <a:pt x="9381" y="31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193586A-FDA2-8E83-89E5-3478FFCB8EA0}"/>
                  </a:ext>
                </a:extLst>
              </p:cNvPr>
              <p:cNvSpPr/>
              <p:nvPr/>
            </p:nvSpPr>
            <p:spPr>
              <a:xfrm>
                <a:off x="1584649" y="1513544"/>
                <a:ext cx="49036" cy="61813"/>
              </a:xfrm>
              <a:custGeom>
                <a:avLst/>
                <a:gdLst>
                  <a:gd name="connsiteX0" fmla="*/ 39963 w 49036"/>
                  <a:gd name="connsiteY0" fmla="*/ 60449 h 61813"/>
                  <a:gd name="connsiteX1" fmla="*/ 39963 w 49036"/>
                  <a:gd name="connsiteY1" fmla="*/ 51584 h 61813"/>
                  <a:gd name="connsiteX2" fmla="*/ 20776 w 49036"/>
                  <a:gd name="connsiteY2" fmla="*/ 61828 h 61813"/>
                  <a:gd name="connsiteX3" fmla="*/ 10769 w 49036"/>
                  <a:gd name="connsiteY3" fmla="*/ 59793 h 61813"/>
                  <a:gd name="connsiteX4" fmla="*/ 3902 w 49036"/>
                  <a:gd name="connsiteY4" fmla="*/ 54619 h 61813"/>
                  <a:gd name="connsiteX5" fmla="*/ 727 w 49036"/>
                  <a:gd name="connsiteY5" fmla="*/ 47030 h 61813"/>
                  <a:gd name="connsiteX6" fmla="*/ 106 w 49036"/>
                  <a:gd name="connsiteY6" fmla="*/ 37441 h 61813"/>
                  <a:gd name="connsiteX7" fmla="*/ 106 w 49036"/>
                  <a:gd name="connsiteY7" fmla="*/ 15 h 61813"/>
                  <a:gd name="connsiteX8" fmla="*/ 10355 w 49036"/>
                  <a:gd name="connsiteY8" fmla="*/ 15 h 61813"/>
                  <a:gd name="connsiteX9" fmla="*/ 10355 w 49036"/>
                  <a:gd name="connsiteY9" fmla="*/ 33543 h 61813"/>
                  <a:gd name="connsiteX10" fmla="*/ 10976 w 49036"/>
                  <a:gd name="connsiteY10" fmla="*/ 44340 h 61813"/>
                  <a:gd name="connsiteX11" fmla="*/ 15082 w 49036"/>
                  <a:gd name="connsiteY11" fmla="*/ 50687 h 61813"/>
                  <a:gd name="connsiteX12" fmla="*/ 22812 w 49036"/>
                  <a:gd name="connsiteY12" fmla="*/ 52998 h 61813"/>
                  <a:gd name="connsiteX13" fmla="*/ 31474 w 49036"/>
                  <a:gd name="connsiteY13" fmla="*/ 50652 h 61813"/>
                  <a:gd name="connsiteX14" fmla="*/ 37202 w 49036"/>
                  <a:gd name="connsiteY14" fmla="*/ 44202 h 61813"/>
                  <a:gd name="connsiteX15" fmla="*/ 38893 w 49036"/>
                  <a:gd name="connsiteY15" fmla="*/ 32405 h 61813"/>
                  <a:gd name="connsiteX16" fmla="*/ 38893 w 49036"/>
                  <a:gd name="connsiteY16" fmla="*/ 15 h 61813"/>
                  <a:gd name="connsiteX17" fmla="*/ 49142 w 49036"/>
                  <a:gd name="connsiteY17" fmla="*/ 15 h 61813"/>
                  <a:gd name="connsiteX18" fmla="*/ 49142 w 49036"/>
                  <a:gd name="connsiteY18" fmla="*/ 60449 h 6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9036" h="61813">
                    <a:moveTo>
                      <a:pt x="39963" y="60449"/>
                    </a:moveTo>
                    <a:lnTo>
                      <a:pt x="39963" y="51584"/>
                    </a:lnTo>
                    <a:cubicBezTo>
                      <a:pt x="35270" y="58413"/>
                      <a:pt x="28851" y="61794"/>
                      <a:pt x="20776" y="61828"/>
                    </a:cubicBezTo>
                    <a:cubicBezTo>
                      <a:pt x="17187" y="61794"/>
                      <a:pt x="13875" y="61138"/>
                      <a:pt x="10769" y="59793"/>
                    </a:cubicBezTo>
                    <a:cubicBezTo>
                      <a:pt x="7663" y="58448"/>
                      <a:pt x="5351" y="56723"/>
                      <a:pt x="3902" y="54619"/>
                    </a:cubicBezTo>
                    <a:cubicBezTo>
                      <a:pt x="2383" y="52584"/>
                      <a:pt x="1348" y="50066"/>
                      <a:pt x="727" y="47030"/>
                    </a:cubicBezTo>
                    <a:cubicBezTo>
                      <a:pt x="313" y="45030"/>
                      <a:pt x="106" y="41822"/>
                      <a:pt x="106" y="37441"/>
                    </a:cubicBezTo>
                    <a:lnTo>
                      <a:pt x="106" y="15"/>
                    </a:lnTo>
                    <a:lnTo>
                      <a:pt x="10355" y="15"/>
                    </a:lnTo>
                    <a:lnTo>
                      <a:pt x="10355" y="33543"/>
                    </a:lnTo>
                    <a:cubicBezTo>
                      <a:pt x="10355" y="38890"/>
                      <a:pt x="10562" y="42512"/>
                      <a:pt x="10976" y="44340"/>
                    </a:cubicBezTo>
                    <a:cubicBezTo>
                      <a:pt x="11597" y="47065"/>
                      <a:pt x="12943" y="49169"/>
                      <a:pt x="15082" y="50687"/>
                    </a:cubicBezTo>
                    <a:cubicBezTo>
                      <a:pt x="17153" y="52239"/>
                      <a:pt x="19741" y="52998"/>
                      <a:pt x="22812" y="52998"/>
                    </a:cubicBezTo>
                    <a:cubicBezTo>
                      <a:pt x="25884" y="52998"/>
                      <a:pt x="28782" y="52239"/>
                      <a:pt x="31474" y="50652"/>
                    </a:cubicBezTo>
                    <a:cubicBezTo>
                      <a:pt x="34166" y="49100"/>
                      <a:pt x="36063" y="46927"/>
                      <a:pt x="37202" y="44202"/>
                    </a:cubicBezTo>
                    <a:cubicBezTo>
                      <a:pt x="38307" y="41511"/>
                      <a:pt x="38859" y="37579"/>
                      <a:pt x="38893" y="32405"/>
                    </a:cubicBezTo>
                    <a:lnTo>
                      <a:pt x="38893" y="15"/>
                    </a:lnTo>
                    <a:lnTo>
                      <a:pt x="49142" y="15"/>
                    </a:lnTo>
                    <a:lnTo>
                      <a:pt x="49142" y="60449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3F25E474-724B-3E00-5516-06BF9A2F96F2}"/>
                  </a:ext>
                </a:extLst>
              </p:cNvPr>
              <p:cNvSpPr/>
              <p:nvPr/>
            </p:nvSpPr>
            <p:spPr>
              <a:xfrm>
                <a:off x="1649673" y="1490537"/>
                <a:ext cx="52452" cy="84820"/>
              </a:xfrm>
              <a:custGeom>
                <a:avLst/>
                <a:gdLst>
                  <a:gd name="connsiteX0" fmla="*/ 9637 w 52452"/>
                  <a:gd name="connsiteY0" fmla="*/ 83456 h 84820"/>
                  <a:gd name="connsiteX1" fmla="*/ 113 w 52452"/>
                  <a:gd name="connsiteY1" fmla="*/ 83456 h 84820"/>
                  <a:gd name="connsiteX2" fmla="*/ 113 w 52452"/>
                  <a:gd name="connsiteY2" fmla="*/ 15 h 84820"/>
                  <a:gd name="connsiteX3" fmla="*/ 10362 w 52452"/>
                  <a:gd name="connsiteY3" fmla="*/ 15 h 84820"/>
                  <a:gd name="connsiteX4" fmla="*/ 10362 w 52452"/>
                  <a:gd name="connsiteY4" fmla="*/ 29783 h 84820"/>
                  <a:gd name="connsiteX5" fmla="*/ 26926 w 52452"/>
                  <a:gd name="connsiteY5" fmla="*/ 21643 h 84820"/>
                  <a:gd name="connsiteX6" fmla="*/ 37486 w 52452"/>
                  <a:gd name="connsiteY6" fmla="*/ 23885 h 84820"/>
                  <a:gd name="connsiteX7" fmla="*/ 45699 w 52452"/>
                  <a:gd name="connsiteY7" fmla="*/ 30197 h 84820"/>
                  <a:gd name="connsiteX8" fmla="*/ 50737 w 52452"/>
                  <a:gd name="connsiteY8" fmla="*/ 40028 h 84820"/>
                  <a:gd name="connsiteX9" fmla="*/ 52566 w 52452"/>
                  <a:gd name="connsiteY9" fmla="*/ 52308 h 84820"/>
                  <a:gd name="connsiteX10" fmla="*/ 44871 w 52452"/>
                  <a:gd name="connsiteY10" fmla="*/ 76350 h 84820"/>
                  <a:gd name="connsiteX11" fmla="*/ 26408 w 52452"/>
                  <a:gd name="connsiteY11" fmla="*/ 84836 h 84820"/>
                  <a:gd name="connsiteX12" fmla="*/ 9637 w 52452"/>
                  <a:gd name="connsiteY12" fmla="*/ 75902 h 84820"/>
                  <a:gd name="connsiteX13" fmla="*/ 9499 w 52452"/>
                  <a:gd name="connsiteY13" fmla="*/ 52791 h 84820"/>
                  <a:gd name="connsiteX14" fmla="*/ 12467 w 52452"/>
                  <a:gd name="connsiteY14" fmla="*/ 68486 h 84820"/>
                  <a:gd name="connsiteX15" fmla="*/ 25580 w 52452"/>
                  <a:gd name="connsiteY15" fmla="*/ 76385 h 84820"/>
                  <a:gd name="connsiteX16" fmla="*/ 37175 w 52452"/>
                  <a:gd name="connsiteY16" fmla="*/ 70555 h 84820"/>
                  <a:gd name="connsiteX17" fmla="*/ 42075 w 52452"/>
                  <a:gd name="connsiteY17" fmla="*/ 53170 h 84820"/>
                  <a:gd name="connsiteX18" fmla="*/ 37382 w 52452"/>
                  <a:gd name="connsiteY18" fmla="*/ 35716 h 84820"/>
                  <a:gd name="connsiteX19" fmla="*/ 26029 w 52452"/>
                  <a:gd name="connsiteY19" fmla="*/ 30059 h 84820"/>
                  <a:gd name="connsiteX20" fmla="*/ 14400 w 52452"/>
                  <a:gd name="connsiteY20" fmla="*/ 35923 h 84820"/>
                  <a:gd name="connsiteX21" fmla="*/ 9499 w 52452"/>
                  <a:gd name="connsiteY21" fmla="*/ 52791 h 84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452" h="84820">
                    <a:moveTo>
                      <a:pt x="9637" y="83456"/>
                    </a:moveTo>
                    <a:lnTo>
                      <a:pt x="113" y="83456"/>
                    </a:lnTo>
                    <a:lnTo>
                      <a:pt x="113" y="15"/>
                    </a:lnTo>
                    <a:lnTo>
                      <a:pt x="10362" y="15"/>
                    </a:lnTo>
                    <a:lnTo>
                      <a:pt x="10362" y="29783"/>
                    </a:lnTo>
                    <a:cubicBezTo>
                      <a:pt x="14641" y="24402"/>
                      <a:pt x="20162" y="21677"/>
                      <a:pt x="26926" y="21643"/>
                    </a:cubicBezTo>
                    <a:cubicBezTo>
                      <a:pt x="30619" y="21677"/>
                      <a:pt x="34138" y="22436"/>
                      <a:pt x="37486" y="23885"/>
                    </a:cubicBezTo>
                    <a:cubicBezTo>
                      <a:pt x="40799" y="25403"/>
                      <a:pt x="43559" y="27507"/>
                      <a:pt x="45699" y="30197"/>
                    </a:cubicBezTo>
                    <a:cubicBezTo>
                      <a:pt x="47838" y="32957"/>
                      <a:pt x="49495" y="36234"/>
                      <a:pt x="50737" y="40028"/>
                    </a:cubicBezTo>
                    <a:cubicBezTo>
                      <a:pt x="51910" y="43891"/>
                      <a:pt x="52531" y="47962"/>
                      <a:pt x="52566" y="52308"/>
                    </a:cubicBezTo>
                    <a:cubicBezTo>
                      <a:pt x="52531" y="62691"/>
                      <a:pt x="49978" y="70728"/>
                      <a:pt x="44871" y="76350"/>
                    </a:cubicBezTo>
                    <a:cubicBezTo>
                      <a:pt x="39729" y="82007"/>
                      <a:pt x="33552" y="84801"/>
                      <a:pt x="26408" y="84836"/>
                    </a:cubicBezTo>
                    <a:cubicBezTo>
                      <a:pt x="19231" y="84801"/>
                      <a:pt x="13640" y="81835"/>
                      <a:pt x="9637" y="75902"/>
                    </a:cubicBezTo>
                    <a:close/>
                    <a:moveTo>
                      <a:pt x="9499" y="52791"/>
                    </a:moveTo>
                    <a:cubicBezTo>
                      <a:pt x="9465" y="60069"/>
                      <a:pt x="10466" y="65312"/>
                      <a:pt x="12467" y="68486"/>
                    </a:cubicBezTo>
                    <a:cubicBezTo>
                      <a:pt x="15676" y="73798"/>
                      <a:pt x="20024" y="76419"/>
                      <a:pt x="25580" y="76385"/>
                    </a:cubicBezTo>
                    <a:cubicBezTo>
                      <a:pt x="29997" y="76419"/>
                      <a:pt x="33862" y="74488"/>
                      <a:pt x="37175" y="70555"/>
                    </a:cubicBezTo>
                    <a:cubicBezTo>
                      <a:pt x="40419" y="66692"/>
                      <a:pt x="42075" y="60897"/>
                      <a:pt x="42075" y="53170"/>
                    </a:cubicBezTo>
                    <a:cubicBezTo>
                      <a:pt x="42075" y="45306"/>
                      <a:pt x="40488" y="39476"/>
                      <a:pt x="37382" y="35716"/>
                    </a:cubicBezTo>
                    <a:cubicBezTo>
                      <a:pt x="34207" y="31956"/>
                      <a:pt x="30446" y="30059"/>
                      <a:pt x="26029" y="30059"/>
                    </a:cubicBezTo>
                    <a:cubicBezTo>
                      <a:pt x="21543" y="30059"/>
                      <a:pt x="17643" y="32025"/>
                      <a:pt x="14400" y="35923"/>
                    </a:cubicBezTo>
                    <a:cubicBezTo>
                      <a:pt x="11087" y="39821"/>
                      <a:pt x="9465" y="45444"/>
                      <a:pt x="9499" y="527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ADE2BF5B-0FF5-7F09-9EB5-F0CBBFCCAE9C}"/>
                  </a:ext>
                </a:extLst>
              </p:cNvPr>
              <p:cNvSpPr/>
              <p:nvPr/>
            </p:nvSpPr>
            <p:spPr>
              <a:xfrm>
                <a:off x="1714352" y="1490537"/>
                <a:ext cx="10249" cy="83441"/>
              </a:xfrm>
              <a:custGeom>
                <a:avLst/>
                <a:gdLst>
                  <a:gd name="connsiteX0" fmla="*/ 120 w 10249"/>
                  <a:gd name="connsiteY0" fmla="*/ 83456 h 83441"/>
                  <a:gd name="connsiteX1" fmla="*/ 120 w 10249"/>
                  <a:gd name="connsiteY1" fmla="*/ 15 h 83441"/>
                  <a:gd name="connsiteX2" fmla="*/ 10369 w 10249"/>
                  <a:gd name="connsiteY2" fmla="*/ 15 h 83441"/>
                  <a:gd name="connsiteX3" fmla="*/ 10369 w 10249"/>
                  <a:gd name="connsiteY3" fmla="*/ 83456 h 83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49" h="83441">
                    <a:moveTo>
                      <a:pt x="120" y="83456"/>
                    </a:moveTo>
                    <a:lnTo>
                      <a:pt x="120" y="15"/>
                    </a:lnTo>
                    <a:lnTo>
                      <a:pt x="10369" y="15"/>
                    </a:lnTo>
                    <a:lnTo>
                      <a:pt x="10369" y="83456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8AE86652-97EA-F02D-FF7A-85751C69866B}"/>
                  </a:ext>
                </a:extLst>
              </p:cNvPr>
              <p:cNvSpPr/>
              <p:nvPr/>
            </p:nvSpPr>
            <p:spPr>
              <a:xfrm>
                <a:off x="1740539" y="1490537"/>
                <a:ext cx="10249" cy="83441"/>
              </a:xfrm>
              <a:custGeom>
                <a:avLst/>
                <a:gdLst>
                  <a:gd name="connsiteX0" fmla="*/ 123 w 10249"/>
                  <a:gd name="connsiteY0" fmla="*/ 11812 h 83441"/>
                  <a:gd name="connsiteX1" fmla="*/ 123 w 10249"/>
                  <a:gd name="connsiteY1" fmla="*/ 15 h 83441"/>
                  <a:gd name="connsiteX2" fmla="*/ 10372 w 10249"/>
                  <a:gd name="connsiteY2" fmla="*/ 15 h 83441"/>
                  <a:gd name="connsiteX3" fmla="*/ 10372 w 10249"/>
                  <a:gd name="connsiteY3" fmla="*/ 11812 h 83441"/>
                  <a:gd name="connsiteX4" fmla="*/ 123 w 10249"/>
                  <a:gd name="connsiteY4" fmla="*/ 83456 h 83441"/>
                  <a:gd name="connsiteX5" fmla="*/ 123 w 10249"/>
                  <a:gd name="connsiteY5" fmla="*/ 23022 h 83441"/>
                  <a:gd name="connsiteX6" fmla="*/ 10372 w 10249"/>
                  <a:gd name="connsiteY6" fmla="*/ 23022 h 83441"/>
                  <a:gd name="connsiteX7" fmla="*/ 10372 w 10249"/>
                  <a:gd name="connsiteY7" fmla="*/ 83456 h 83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49" h="83441">
                    <a:moveTo>
                      <a:pt x="123" y="11812"/>
                    </a:moveTo>
                    <a:lnTo>
                      <a:pt x="123" y="15"/>
                    </a:lnTo>
                    <a:lnTo>
                      <a:pt x="10372" y="15"/>
                    </a:lnTo>
                    <a:lnTo>
                      <a:pt x="10372" y="11812"/>
                    </a:lnTo>
                    <a:close/>
                    <a:moveTo>
                      <a:pt x="123" y="83456"/>
                    </a:moveTo>
                    <a:lnTo>
                      <a:pt x="123" y="23022"/>
                    </a:lnTo>
                    <a:lnTo>
                      <a:pt x="10372" y="23022"/>
                    </a:lnTo>
                    <a:lnTo>
                      <a:pt x="10372" y="83456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FDA87AE6-9BC4-4817-C3A8-4BD17BE27701}"/>
                  </a:ext>
                </a:extLst>
              </p:cNvPr>
              <p:cNvSpPr/>
              <p:nvPr/>
            </p:nvSpPr>
            <p:spPr>
              <a:xfrm>
                <a:off x="1762299" y="1512165"/>
                <a:ext cx="50209" cy="63193"/>
              </a:xfrm>
              <a:custGeom>
                <a:avLst/>
                <a:gdLst>
                  <a:gd name="connsiteX0" fmla="*/ 126 w 50209"/>
                  <a:gd name="connsiteY0" fmla="*/ 43788 h 63193"/>
                  <a:gd name="connsiteX1" fmla="*/ 10272 w 50209"/>
                  <a:gd name="connsiteY1" fmla="*/ 42201 h 63193"/>
                  <a:gd name="connsiteX2" fmla="*/ 14999 w 50209"/>
                  <a:gd name="connsiteY2" fmla="*/ 51515 h 63193"/>
                  <a:gd name="connsiteX3" fmla="*/ 25904 w 50209"/>
                  <a:gd name="connsiteY3" fmla="*/ 54757 h 63193"/>
                  <a:gd name="connsiteX4" fmla="*/ 36395 w 50209"/>
                  <a:gd name="connsiteY4" fmla="*/ 51894 h 63193"/>
                  <a:gd name="connsiteX5" fmla="*/ 39811 w 50209"/>
                  <a:gd name="connsiteY5" fmla="*/ 45168 h 63193"/>
                  <a:gd name="connsiteX6" fmla="*/ 36809 w 50209"/>
                  <a:gd name="connsiteY6" fmla="*/ 39683 h 63193"/>
                  <a:gd name="connsiteX7" fmla="*/ 26318 w 50209"/>
                  <a:gd name="connsiteY7" fmla="*/ 36234 h 63193"/>
                  <a:gd name="connsiteX8" fmla="*/ 10686 w 50209"/>
                  <a:gd name="connsiteY8" fmla="*/ 31301 h 63193"/>
                  <a:gd name="connsiteX9" fmla="*/ 4060 w 50209"/>
                  <a:gd name="connsiteY9" fmla="*/ 25575 h 63193"/>
                  <a:gd name="connsiteX10" fmla="*/ 1817 w 50209"/>
                  <a:gd name="connsiteY10" fmla="*/ 17434 h 63193"/>
                  <a:gd name="connsiteX11" fmla="*/ 3681 w 50209"/>
                  <a:gd name="connsiteY11" fmla="*/ 9949 h 63193"/>
                  <a:gd name="connsiteX12" fmla="*/ 8719 w 50209"/>
                  <a:gd name="connsiteY12" fmla="*/ 4223 h 63193"/>
                  <a:gd name="connsiteX13" fmla="*/ 15241 w 50209"/>
                  <a:gd name="connsiteY13" fmla="*/ 1257 h 63193"/>
                  <a:gd name="connsiteX14" fmla="*/ 24110 w 50209"/>
                  <a:gd name="connsiteY14" fmla="*/ 15 h 63193"/>
                  <a:gd name="connsiteX15" fmla="*/ 36602 w 50209"/>
                  <a:gd name="connsiteY15" fmla="*/ 2085 h 63193"/>
                  <a:gd name="connsiteX16" fmla="*/ 44539 w 50209"/>
                  <a:gd name="connsiteY16" fmla="*/ 7638 h 63193"/>
                  <a:gd name="connsiteX17" fmla="*/ 48058 w 50209"/>
                  <a:gd name="connsiteY17" fmla="*/ 16986 h 63193"/>
                  <a:gd name="connsiteX18" fmla="*/ 38051 w 50209"/>
                  <a:gd name="connsiteY18" fmla="*/ 18331 h 63193"/>
                  <a:gd name="connsiteX19" fmla="*/ 34083 w 50209"/>
                  <a:gd name="connsiteY19" fmla="*/ 11053 h 63193"/>
                  <a:gd name="connsiteX20" fmla="*/ 24834 w 50209"/>
                  <a:gd name="connsiteY20" fmla="*/ 8431 h 63193"/>
                  <a:gd name="connsiteX21" fmla="*/ 14758 w 50209"/>
                  <a:gd name="connsiteY21" fmla="*/ 10777 h 63193"/>
                  <a:gd name="connsiteX22" fmla="*/ 11756 w 50209"/>
                  <a:gd name="connsiteY22" fmla="*/ 16227 h 63193"/>
                  <a:gd name="connsiteX23" fmla="*/ 12998 w 50209"/>
                  <a:gd name="connsiteY23" fmla="*/ 19815 h 63193"/>
                  <a:gd name="connsiteX24" fmla="*/ 16932 w 50209"/>
                  <a:gd name="connsiteY24" fmla="*/ 22574 h 63193"/>
                  <a:gd name="connsiteX25" fmla="*/ 25973 w 50209"/>
                  <a:gd name="connsiteY25" fmla="*/ 25161 h 63193"/>
                  <a:gd name="connsiteX26" fmla="*/ 41122 w 50209"/>
                  <a:gd name="connsiteY26" fmla="*/ 29956 h 63193"/>
                  <a:gd name="connsiteX27" fmla="*/ 47886 w 50209"/>
                  <a:gd name="connsiteY27" fmla="*/ 35302 h 63193"/>
                  <a:gd name="connsiteX28" fmla="*/ 50336 w 50209"/>
                  <a:gd name="connsiteY28" fmla="*/ 44064 h 63193"/>
                  <a:gd name="connsiteX29" fmla="*/ 47334 w 50209"/>
                  <a:gd name="connsiteY29" fmla="*/ 53722 h 63193"/>
                  <a:gd name="connsiteX30" fmla="*/ 38707 w 50209"/>
                  <a:gd name="connsiteY30" fmla="*/ 60724 h 63193"/>
                  <a:gd name="connsiteX31" fmla="*/ 25973 w 50209"/>
                  <a:gd name="connsiteY31" fmla="*/ 63208 h 63193"/>
                  <a:gd name="connsiteX32" fmla="*/ 7994 w 50209"/>
                  <a:gd name="connsiteY32" fmla="*/ 58310 h 63193"/>
                  <a:gd name="connsiteX33" fmla="*/ 126 w 50209"/>
                  <a:gd name="connsiteY33" fmla="*/ 43788 h 63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209" h="63193">
                    <a:moveTo>
                      <a:pt x="126" y="43788"/>
                    </a:moveTo>
                    <a:lnTo>
                      <a:pt x="10272" y="42201"/>
                    </a:lnTo>
                    <a:cubicBezTo>
                      <a:pt x="10789" y="46271"/>
                      <a:pt x="12377" y="49376"/>
                      <a:pt x="14999" y="51515"/>
                    </a:cubicBezTo>
                    <a:cubicBezTo>
                      <a:pt x="17588" y="53722"/>
                      <a:pt x="21211" y="54792"/>
                      <a:pt x="25904" y="54757"/>
                    </a:cubicBezTo>
                    <a:cubicBezTo>
                      <a:pt x="30597" y="54792"/>
                      <a:pt x="34117" y="53826"/>
                      <a:pt x="36395" y="51894"/>
                    </a:cubicBezTo>
                    <a:cubicBezTo>
                      <a:pt x="38672" y="49997"/>
                      <a:pt x="39811" y="47755"/>
                      <a:pt x="39811" y="45168"/>
                    </a:cubicBezTo>
                    <a:cubicBezTo>
                      <a:pt x="39811" y="42857"/>
                      <a:pt x="38810" y="41028"/>
                      <a:pt x="36809" y="39683"/>
                    </a:cubicBezTo>
                    <a:cubicBezTo>
                      <a:pt x="35394" y="38786"/>
                      <a:pt x="31874" y="37648"/>
                      <a:pt x="26318" y="36234"/>
                    </a:cubicBezTo>
                    <a:cubicBezTo>
                      <a:pt x="18761" y="34337"/>
                      <a:pt x="13550" y="32681"/>
                      <a:pt x="10686" y="31301"/>
                    </a:cubicBezTo>
                    <a:cubicBezTo>
                      <a:pt x="7753" y="29921"/>
                      <a:pt x="5544" y="28024"/>
                      <a:pt x="4060" y="25575"/>
                    </a:cubicBezTo>
                    <a:cubicBezTo>
                      <a:pt x="2542" y="23126"/>
                      <a:pt x="1817" y="20401"/>
                      <a:pt x="1817" y="17434"/>
                    </a:cubicBezTo>
                    <a:cubicBezTo>
                      <a:pt x="1817" y="14744"/>
                      <a:pt x="2438" y="12260"/>
                      <a:pt x="3681" y="9949"/>
                    </a:cubicBezTo>
                    <a:cubicBezTo>
                      <a:pt x="4923" y="7673"/>
                      <a:pt x="6579" y="5775"/>
                      <a:pt x="8719" y="4223"/>
                    </a:cubicBezTo>
                    <a:cubicBezTo>
                      <a:pt x="10272" y="3085"/>
                      <a:pt x="12446" y="2085"/>
                      <a:pt x="15241" y="1257"/>
                    </a:cubicBezTo>
                    <a:cubicBezTo>
                      <a:pt x="17967" y="463"/>
                      <a:pt x="20935" y="49"/>
                      <a:pt x="24110" y="15"/>
                    </a:cubicBezTo>
                    <a:cubicBezTo>
                      <a:pt x="28837" y="49"/>
                      <a:pt x="33013" y="739"/>
                      <a:pt x="36602" y="2085"/>
                    </a:cubicBezTo>
                    <a:cubicBezTo>
                      <a:pt x="40191" y="3464"/>
                      <a:pt x="42813" y="5327"/>
                      <a:pt x="44539" y="7638"/>
                    </a:cubicBezTo>
                    <a:cubicBezTo>
                      <a:pt x="46195" y="9984"/>
                      <a:pt x="47368" y="13088"/>
                      <a:pt x="48058" y="16986"/>
                    </a:cubicBezTo>
                    <a:lnTo>
                      <a:pt x="38051" y="18331"/>
                    </a:lnTo>
                    <a:cubicBezTo>
                      <a:pt x="37568" y="15261"/>
                      <a:pt x="36222" y="12847"/>
                      <a:pt x="34083" y="11053"/>
                    </a:cubicBezTo>
                    <a:cubicBezTo>
                      <a:pt x="31874" y="9328"/>
                      <a:pt x="28803" y="8431"/>
                      <a:pt x="24834" y="8431"/>
                    </a:cubicBezTo>
                    <a:cubicBezTo>
                      <a:pt x="20107" y="8431"/>
                      <a:pt x="16759" y="9225"/>
                      <a:pt x="14758" y="10777"/>
                    </a:cubicBezTo>
                    <a:cubicBezTo>
                      <a:pt x="12756" y="12364"/>
                      <a:pt x="11756" y="14192"/>
                      <a:pt x="11756" y="16227"/>
                    </a:cubicBezTo>
                    <a:cubicBezTo>
                      <a:pt x="11756" y="17607"/>
                      <a:pt x="12170" y="18780"/>
                      <a:pt x="12998" y="19815"/>
                    </a:cubicBezTo>
                    <a:cubicBezTo>
                      <a:pt x="13826" y="20918"/>
                      <a:pt x="15137" y="21850"/>
                      <a:pt x="16932" y="22574"/>
                    </a:cubicBezTo>
                    <a:cubicBezTo>
                      <a:pt x="17933" y="22954"/>
                      <a:pt x="20935" y="23816"/>
                      <a:pt x="25973" y="25161"/>
                    </a:cubicBezTo>
                    <a:cubicBezTo>
                      <a:pt x="33185" y="27127"/>
                      <a:pt x="38224" y="28714"/>
                      <a:pt x="41122" y="29956"/>
                    </a:cubicBezTo>
                    <a:cubicBezTo>
                      <a:pt x="43952" y="31198"/>
                      <a:pt x="46230" y="32991"/>
                      <a:pt x="47886" y="35302"/>
                    </a:cubicBezTo>
                    <a:cubicBezTo>
                      <a:pt x="49508" y="37682"/>
                      <a:pt x="50302" y="40614"/>
                      <a:pt x="50336" y="44064"/>
                    </a:cubicBezTo>
                    <a:cubicBezTo>
                      <a:pt x="50302" y="47513"/>
                      <a:pt x="49301" y="50721"/>
                      <a:pt x="47334" y="53722"/>
                    </a:cubicBezTo>
                    <a:cubicBezTo>
                      <a:pt x="45332" y="56758"/>
                      <a:pt x="42468" y="59103"/>
                      <a:pt x="38707" y="60724"/>
                    </a:cubicBezTo>
                    <a:cubicBezTo>
                      <a:pt x="34945" y="62380"/>
                      <a:pt x="30701" y="63174"/>
                      <a:pt x="25973" y="63208"/>
                    </a:cubicBezTo>
                    <a:cubicBezTo>
                      <a:pt x="18105" y="63174"/>
                      <a:pt x="12101" y="61552"/>
                      <a:pt x="7994" y="58310"/>
                    </a:cubicBezTo>
                    <a:cubicBezTo>
                      <a:pt x="3853" y="55067"/>
                      <a:pt x="1231" y="50238"/>
                      <a:pt x="126" y="437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57F4CE29-3D00-428E-16C6-C4949E87881D}"/>
                  </a:ext>
                </a:extLst>
              </p:cNvPr>
              <p:cNvSpPr/>
              <p:nvPr/>
            </p:nvSpPr>
            <p:spPr>
              <a:xfrm>
                <a:off x="1824711" y="1490537"/>
                <a:ext cx="49243" cy="83441"/>
              </a:xfrm>
              <a:custGeom>
                <a:avLst/>
                <a:gdLst>
                  <a:gd name="connsiteX0" fmla="*/ 133 w 49243"/>
                  <a:gd name="connsiteY0" fmla="*/ 83456 h 83441"/>
                  <a:gd name="connsiteX1" fmla="*/ 133 w 49243"/>
                  <a:gd name="connsiteY1" fmla="*/ 15 h 83441"/>
                  <a:gd name="connsiteX2" fmla="*/ 10382 w 49243"/>
                  <a:gd name="connsiteY2" fmla="*/ 15 h 83441"/>
                  <a:gd name="connsiteX3" fmla="*/ 10382 w 49243"/>
                  <a:gd name="connsiteY3" fmla="*/ 29956 h 83441"/>
                  <a:gd name="connsiteX4" fmla="*/ 28464 w 49243"/>
                  <a:gd name="connsiteY4" fmla="*/ 21643 h 83441"/>
                  <a:gd name="connsiteX5" fmla="*/ 40128 w 49243"/>
                  <a:gd name="connsiteY5" fmla="*/ 24299 h 83441"/>
                  <a:gd name="connsiteX6" fmla="*/ 47237 w 49243"/>
                  <a:gd name="connsiteY6" fmla="*/ 31612 h 83441"/>
                  <a:gd name="connsiteX7" fmla="*/ 49376 w 49243"/>
                  <a:gd name="connsiteY7" fmla="*/ 45168 h 83441"/>
                  <a:gd name="connsiteX8" fmla="*/ 49376 w 49243"/>
                  <a:gd name="connsiteY8" fmla="*/ 83456 h 83441"/>
                  <a:gd name="connsiteX9" fmla="*/ 39127 w 49243"/>
                  <a:gd name="connsiteY9" fmla="*/ 83456 h 83441"/>
                  <a:gd name="connsiteX10" fmla="*/ 39127 w 49243"/>
                  <a:gd name="connsiteY10" fmla="*/ 45168 h 83441"/>
                  <a:gd name="connsiteX11" fmla="*/ 35780 w 49243"/>
                  <a:gd name="connsiteY11" fmla="*/ 33992 h 83441"/>
                  <a:gd name="connsiteX12" fmla="*/ 26359 w 49243"/>
                  <a:gd name="connsiteY12" fmla="*/ 30473 h 83441"/>
                  <a:gd name="connsiteX13" fmla="*/ 17801 w 49243"/>
                  <a:gd name="connsiteY13" fmla="*/ 32853 h 83441"/>
                  <a:gd name="connsiteX14" fmla="*/ 12073 w 49243"/>
                  <a:gd name="connsiteY14" fmla="*/ 39235 h 83441"/>
                  <a:gd name="connsiteX15" fmla="*/ 10382 w 49243"/>
                  <a:gd name="connsiteY15" fmla="*/ 50376 h 83441"/>
                  <a:gd name="connsiteX16" fmla="*/ 10382 w 49243"/>
                  <a:gd name="connsiteY16" fmla="*/ 83456 h 83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243" h="83441">
                    <a:moveTo>
                      <a:pt x="133" y="83456"/>
                    </a:moveTo>
                    <a:lnTo>
                      <a:pt x="133" y="15"/>
                    </a:lnTo>
                    <a:lnTo>
                      <a:pt x="10382" y="15"/>
                    </a:lnTo>
                    <a:lnTo>
                      <a:pt x="10382" y="29956"/>
                    </a:lnTo>
                    <a:cubicBezTo>
                      <a:pt x="15144" y="24437"/>
                      <a:pt x="21183" y="21677"/>
                      <a:pt x="28464" y="21643"/>
                    </a:cubicBezTo>
                    <a:cubicBezTo>
                      <a:pt x="32950" y="21677"/>
                      <a:pt x="36815" y="22574"/>
                      <a:pt x="40128" y="24299"/>
                    </a:cubicBezTo>
                    <a:cubicBezTo>
                      <a:pt x="43406" y="26092"/>
                      <a:pt x="45788" y="28507"/>
                      <a:pt x="47237" y="31612"/>
                    </a:cubicBezTo>
                    <a:cubicBezTo>
                      <a:pt x="48652" y="34716"/>
                      <a:pt x="49376" y="39235"/>
                      <a:pt x="49376" y="45168"/>
                    </a:cubicBezTo>
                    <a:lnTo>
                      <a:pt x="49376" y="83456"/>
                    </a:lnTo>
                    <a:lnTo>
                      <a:pt x="39127" y="83456"/>
                    </a:lnTo>
                    <a:lnTo>
                      <a:pt x="39127" y="45168"/>
                    </a:lnTo>
                    <a:cubicBezTo>
                      <a:pt x="39127" y="40063"/>
                      <a:pt x="37989" y="36337"/>
                      <a:pt x="35780" y="33992"/>
                    </a:cubicBezTo>
                    <a:cubicBezTo>
                      <a:pt x="33537" y="31646"/>
                      <a:pt x="30397" y="30473"/>
                      <a:pt x="26359" y="30473"/>
                    </a:cubicBezTo>
                    <a:cubicBezTo>
                      <a:pt x="23288" y="30473"/>
                      <a:pt x="20458" y="31267"/>
                      <a:pt x="17801" y="32853"/>
                    </a:cubicBezTo>
                    <a:cubicBezTo>
                      <a:pt x="15110" y="34440"/>
                      <a:pt x="13177" y="36579"/>
                      <a:pt x="12073" y="39235"/>
                    </a:cubicBezTo>
                    <a:cubicBezTo>
                      <a:pt x="10899" y="41960"/>
                      <a:pt x="10347" y="45685"/>
                      <a:pt x="10382" y="50376"/>
                    </a:cubicBezTo>
                    <a:lnTo>
                      <a:pt x="10382" y="83456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E0B4F27A-B4C1-FC89-BC74-6BB20E73B6D9}"/>
                  </a:ext>
                </a:extLst>
              </p:cNvPr>
              <p:cNvSpPr/>
              <p:nvPr/>
            </p:nvSpPr>
            <p:spPr>
              <a:xfrm>
                <a:off x="1886155" y="1512165"/>
                <a:ext cx="55731" cy="63193"/>
              </a:xfrm>
              <a:custGeom>
                <a:avLst/>
                <a:gdLst>
                  <a:gd name="connsiteX0" fmla="*/ 44933 w 55731"/>
                  <a:gd name="connsiteY0" fmla="*/ 42374 h 63193"/>
                  <a:gd name="connsiteX1" fmla="*/ 55527 w 55731"/>
                  <a:gd name="connsiteY1" fmla="*/ 43684 h 63193"/>
                  <a:gd name="connsiteX2" fmla="*/ 46244 w 55731"/>
                  <a:gd name="connsiteY2" fmla="*/ 58103 h 63193"/>
                  <a:gd name="connsiteX3" fmla="*/ 28955 w 55731"/>
                  <a:gd name="connsiteY3" fmla="*/ 63208 h 63193"/>
                  <a:gd name="connsiteX4" fmla="*/ 7905 w 55731"/>
                  <a:gd name="connsiteY4" fmla="*/ 55033 h 63193"/>
                  <a:gd name="connsiteX5" fmla="*/ 141 w 55731"/>
                  <a:gd name="connsiteY5" fmla="*/ 32129 h 63193"/>
                  <a:gd name="connsiteX6" fmla="*/ 7974 w 55731"/>
                  <a:gd name="connsiteY6" fmla="*/ 8431 h 63193"/>
                  <a:gd name="connsiteX7" fmla="*/ 28368 w 55731"/>
                  <a:gd name="connsiteY7" fmla="*/ 15 h 63193"/>
                  <a:gd name="connsiteX8" fmla="*/ 48176 w 55731"/>
                  <a:gd name="connsiteY8" fmla="*/ 8294 h 63193"/>
                  <a:gd name="connsiteX9" fmla="*/ 55872 w 55731"/>
                  <a:gd name="connsiteY9" fmla="*/ 31508 h 63193"/>
                  <a:gd name="connsiteX10" fmla="*/ 55803 w 55731"/>
                  <a:gd name="connsiteY10" fmla="*/ 34233 h 63193"/>
                  <a:gd name="connsiteX11" fmla="*/ 10735 w 55731"/>
                  <a:gd name="connsiteY11" fmla="*/ 34233 h 63193"/>
                  <a:gd name="connsiteX12" fmla="*/ 16359 w 55731"/>
                  <a:gd name="connsiteY12" fmla="*/ 49479 h 63193"/>
                  <a:gd name="connsiteX13" fmla="*/ 28990 w 55731"/>
                  <a:gd name="connsiteY13" fmla="*/ 54757 h 63193"/>
                  <a:gd name="connsiteX14" fmla="*/ 38617 w 55731"/>
                  <a:gd name="connsiteY14" fmla="*/ 51825 h 63193"/>
                  <a:gd name="connsiteX15" fmla="*/ 44933 w 55731"/>
                  <a:gd name="connsiteY15" fmla="*/ 42374 h 63193"/>
                  <a:gd name="connsiteX16" fmla="*/ 11287 w 55731"/>
                  <a:gd name="connsiteY16" fmla="*/ 25817 h 63193"/>
                  <a:gd name="connsiteX17" fmla="*/ 45071 w 55731"/>
                  <a:gd name="connsiteY17" fmla="*/ 25817 h 63193"/>
                  <a:gd name="connsiteX18" fmla="*/ 41171 w 55731"/>
                  <a:gd name="connsiteY18" fmla="*/ 14364 h 63193"/>
                  <a:gd name="connsiteX19" fmla="*/ 28472 w 55731"/>
                  <a:gd name="connsiteY19" fmla="*/ 8431 h 63193"/>
                  <a:gd name="connsiteX20" fmla="*/ 16601 w 55731"/>
                  <a:gd name="connsiteY20" fmla="*/ 13157 h 63193"/>
                  <a:gd name="connsiteX21" fmla="*/ 11287 w 55731"/>
                  <a:gd name="connsiteY21" fmla="*/ 25817 h 63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731" h="63193">
                    <a:moveTo>
                      <a:pt x="44933" y="42374"/>
                    </a:moveTo>
                    <a:lnTo>
                      <a:pt x="55527" y="43684"/>
                    </a:lnTo>
                    <a:cubicBezTo>
                      <a:pt x="53836" y="49893"/>
                      <a:pt x="50730" y="54688"/>
                      <a:pt x="46244" y="58103"/>
                    </a:cubicBezTo>
                    <a:cubicBezTo>
                      <a:pt x="41689" y="61483"/>
                      <a:pt x="35926" y="63174"/>
                      <a:pt x="28955" y="63208"/>
                    </a:cubicBezTo>
                    <a:cubicBezTo>
                      <a:pt x="20052" y="63174"/>
                      <a:pt x="13047" y="60483"/>
                      <a:pt x="7905" y="55033"/>
                    </a:cubicBezTo>
                    <a:cubicBezTo>
                      <a:pt x="2694" y="49617"/>
                      <a:pt x="106" y="41960"/>
                      <a:pt x="141" y="32129"/>
                    </a:cubicBezTo>
                    <a:cubicBezTo>
                      <a:pt x="106" y="21953"/>
                      <a:pt x="2729" y="14054"/>
                      <a:pt x="7974" y="8431"/>
                    </a:cubicBezTo>
                    <a:cubicBezTo>
                      <a:pt x="13219" y="2843"/>
                      <a:pt x="20017" y="49"/>
                      <a:pt x="28368" y="15"/>
                    </a:cubicBezTo>
                    <a:cubicBezTo>
                      <a:pt x="36443" y="49"/>
                      <a:pt x="43035" y="2809"/>
                      <a:pt x="48176" y="8294"/>
                    </a:cubicBezTo>
                    <a:cubicBezTo>
                      <a:pt x="53284" y="13813"/>
                      <a:pt x="55837" y="21539"/>
                      <a:pt x="55872" y="31508"/>
                    </a:cubicBezTo>
                    <a:cubicBezTo>
                      <a:pt x="55837" y="32129"/>
                      <a:pt x="55837" y="33060"/>
                      <a:pt x="55803" y="34233"/>
                    </a:cubicBezTo>
                    <a:lnTo>
                      <a:pt x="10735" y="34233"/>
                    </a:lnTo>
                    <a:cubicBezTo>
                      <a:pt x="11080" y="40890"/>
                      <a:pt x="12978" y="45961"/>
                      <a:pt x="16359" y="49479"/>
                    </a:cubicBezTo>
                    <a:cubicBezTo>
                      <a:pt x="19741" y="53032"/>
                      <a:pt x="23951" y="54792"/>
                      <a:pt x="28990" y="54757"/>
                    </a:cubicBezTo>
                    <a:cubicBezTo>
                      <a:pt x="32751" y="54792"/>
                      <a:pt x="35960" y="53826"/>
                      <a:pt x="38617" y="51825"/>
                    </a:cubicBezTo>
                    <a:cubicBezTo>
                      <a:pt x="41275" y="49893"/>
                      <a:pt x="43380" y="46720"/>
                      <a:pt x="44933" y="42374"/>
                    </a:cubicBezTo>
                    <a:close/>
                    <a:moveTo>
                      <a:pt x="11287" y="25817"/>
                    </a:moveTo>
                    <a:lnTo>
                      <a:pt x="45071" y="25817"/>
                    </a:lnTo>
                    <a:cubicBezTo>
                      <a:pt x="44587" y="20711"/>
                      <a:pt x="43276" y="16917"/>
                      <a:pt x="41171" y="14364"/>
                    </a:cubicBezTo>
                    <a:cubicBezTo>
                      <a:pt x="37893" y="10432"/>
                      <a:pt x="33683" y="8431"/>
                      <a:pt x="28472" y="8431"/>
                    </a:cubicBezTo>
                    <a:cubicBezTo>
                      <a:pt x="23779" y="8431"/>
                      <a:pt x="19810" y="10018"/>
                      <a:pt x="16601" y="13157"/>
                    </a:cubicBezTo>
                    <a:cubicBezTo>
                      <a:pt x="13392" y="16331"/>
                      <a:pt x="11632" y="20539"/>
                      <a:pt x="11287" y="258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0D2CD3C8-3AF0-BED5-E8DF-FEB9C47FCEC4}"/>
                  </a:ext>
                </a:extLst>
              </p:cNvPr>
              <p:cNvSpPr/>
              <p:nvPr/>
            </p:nvSpPr>
            <p:spPr>
              <a:xfrm>
                <a:off x="1950730" y="1490537"/>
                <a:ext cx="52419" cy="84820"/>
              </a:xfrm>
              <a:custGeom>
                <a:avLst/>
                <a:gdLst>
                  <a:gd name="connsiteX0" fmla="*/ 43077 w 52419"/>
                  <a:gd name="connsiteY0" fmla="*/ 83456 h 84820"/>
                  <a:gd name="connsiteX1" fmla="*/ 43077 w 52419"/>
                  <a:gd name="connsiteY1" fmla="*/ 75833 h 84820"/>
                  <a:gd name="connsiteX2" fmla="*/ 26168 w 52419"/>
                  <a:gd name="connsiteY2" fmla="*/ 84836 h 84820"/>
                  <a:gd name="connsiteX3" fmla="*/ 12847 w 52419"/>
                  <a:gd name="connsiteY3" fmla="*/ 80869 h 84820"/>
                  <a:gd name="connsiteX4" fmla="*/ 3461 w 52419"/>
                  <a:gd name="connsiteY4" fmla="*/ 69727 h 84820"/>
                  <a:gd name="connsiteX5" fmla="*/ 148 w 52419"/>
                  <a:gd name="connsiteY5" fmla="*/ 53308 h 84820"/>
                  <a:gd name="connsiteX6" fmla="*/ 3151 w 52419"/>
                  <a:gd name="connsiteY6" fmla="*/ 36889 h 84820"/>
                  <a:gd name="connsiteX7" fmla="*/ 12192 w 52419"/>
                  <a:gd name="connsiteY7" fmla="*/ 25575 h 84820"/>
                  <a:gd name="connsiteX8" fmla="*/ 25685 w 52419"/>
                  <a:gd name="connsiteY8" fmla="*/ 21643 h 84820"/>
                  <a:gd name="connsiteX9" fmla="*/ 35416 w 52419"/>
                  <a:gd name="connsiteY9" fmla="*/ 23954 h 84820"/>
                  <a:gd name="connsiteX10" fmla="*/ 42387 w 52419"/>
                  <a:gd name="connsiteY10" fmla="*/ 29956 h 84820"/>
                  <a:gd name="connsiteX11" fmla="*/ 42387 w 52419"/>
                  <a:gd name="connsiteY11" fmla="*/ 15 h 84820"/>
                  <a:gd name="connsiteX12" fmla="*/ 52567 w 52419"/>
                  <a:gd name="connsiteY12" fmla="*/ 15 h 84820"/>
                  <a:gd name="connsiteX13" fmla="*/ 52567 w 52419"/>
                  <a:gd name="connsiteY13" fmla="*/ 83456 h 84820"/>
                  <a:gd name="connsiteX14" fmla="*/ 10673 w 52419"/>
                  <a:gd name="connsiteY14" fmla="*/ 53308 h 84820"/>
                  <a:gd name="connsiteX15" fmla="*/ 15574 w 52419"/>
                  <a:gd name="connsiteY15" fmla="*/ 70659 h 84820"/>
                  <a:gd name="connsiteX16" fmla="*/ 27134 w 52419"/>
                  <a:gd name="connsiteY16" fmla="*/ 76385 h 84820"/>
                  <a:gd name="connsiteX17" fmla="*/ 38522 w 52419"/>
                  <a:gd name="connsiteY17" fmla="*/ 70900 h 84820"/>
                  <a:gd name="connsiteX18" fmla="*/ 43249 w 52419"/>
                  <a:gd name="connsiteY18" fmla="*/ 54136 h 84820"/>
                  <a:gd name="connsiteX19" fmla="*/ 38453 w 52419"/>
                  <a:gd name="connsiteY19" fmla="*/ 35958 h 84820"/>
                  <a:gd name="connsiteX20" fmla="*/ 26651 w 52419"/>
                  <a:gd name="connsiteY20" fmla="*/ 30128 h 84820"/>
                  <a:gd name="connsiteX21" fmla="*/ 15229 w 52419"/>
                  <a:gd name="connsiteY21" fmla="*/ 35716 h 84820"/>
                  <a:gd name="connsiteX22" fmla="*/ 10673 w 52419"/>
                  <a:gd name="connsiteY22" fmla="*/ 53308 h 84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419" h="84820">
                    <a:moveTo>
                      <a:pt x="43077" y="83456"/>
                    </a:moveTo>
                    <a:lnTo>
                      <a:pt x="43077" y="75833"/>
                    </a:lnTo>
                    <a:cubicBezTo>
                      <a:pt x="39212" y="81835"/>
                      <a:pt x="33587" y="84801"/>
                      <a:pt x="26168" y="84836"/>
                    </a:cubicBezTo>
                    <a:cubicBezTo>
                      <a:pt x="21337" y="84801"/>
                      <a:pt x="16885" y="83491"/>
                      <a:pt x="12847" y="80869"/>
                    </a:cubicBezTo>
                    <a:cubicBezTo>
                      <a:pt x="8810" y="78213"/>
                      <a:pt x="5670" y="74522"/>
                      <a:pt x="3461" y="69727"/>
                    </a:cubicBezTo>
                    <a:cubicBezTo>
                      <a:pt x="1218" y="64967"/>
                      <a:pt x="114" y="59483"/>
                      <a:pt x="148" y="53308"/>
                    </a:cubicBezTo>
                    <a:cubicBezTo>
                      <a:pt x="114" y="47272"/>
                      <a:pt x="1115" y="41787"/>
                      <a:pt x="3151" y="36889"/>
                    </a:cubicBezTo>
                    <a:cubicBezTo>
                      <a:pt x="5118" y="31991"/>
                      <a:pt x="8154" y="28231"/>
                      <a:pt x="12192" y="25575"/>
                    </a:cubicBezTo>
                    <a:cubicBezTo>
                      <a:pt x="16195" y="22988"/>
                      <a:pt x="20681" y="21677"/>
                      <a:pt x="25685" y="21643"/>
                    </a:cubicBezTo>
                    <a:cubicBezTo>
                      <a:pt x="29308" y="21677"/>
                      <a:pt x="32552" y="22436"/>
                      <a:pt x="35416" y="23954"/>
                    </a:cubicBezTo>
                    <a:cubicBezTo>
                      <a:pt x="38246" y="25506"/>
                      <a:pt x="40558" y="27507"/>
                      <a:pt x="42387" y="29956"/>
                    </a:cubicBezTo>
                    <a:lnTo>
                      <a:pt x="42387" y="15"/>
                    </a:lnTo>
                    <a:lnTo>
                      <a:pt x="52567" y="15"/>
                    </a:lnTo>
                    <a:lnTo>
                      <a:pt x="52567" y="83456"/>
                    </a:lnTo>
                    <a:close/>
                    <a:moveTo>
                      <a:pt x="10673" y="53308"/>
                    </a:moveTo>
                    <a:cubicBezTo>
                      <a:pt x="10639" y="61069"/>
                      <a:pt x="12261" y="66864"/>
                      <a:pt x="15574" y="70659"/>
                    </a:cubicBezTo>
                    <a:cubicBezTo>
                      <a:pt x="18818" y="74522"/>
                      <a:pt x="22682" y="76419"/>
                      <a:pt x="27134" y="76385"/>
                    </a:cubicBezTo>
                    <a:cubicBezTo>
                      <a:pt x="31586" y="76419"/>
                      <a:pt x="35382" y="74591"/>
                      <a:pt x="38522" y="70900"/>
                    </a:cubicBezTo>
                    <a:cubicBezTo>
                      <a:pt x="41662" y="67278"/>
                      <a:pt x="43249" y="61690"/>
                      <a:pt x="43249" y="54136"/>
                    </a:cubicBezTo>
                    <a:cubicBezTo>
                      <a:pt x="43249" y="45892"/>
                      <a:pt x="41628" y="39821"/>
                      <a:pt x="38453" y="35958"/>
                    </a:cubicBezTo>
                    <a:cubicBezTo>
                      <a:pt x="35209" y="32094"/>
                      <a:pt x="31275" y="30163"/>
                      <a:pt x="26651" y="30128"/>
                    </a:cubicBezTo>
                    <a:cubicBezTo>
                      <a:pt x="22061" y="30163"/>
                      <a:pt x="18265" y="32025"/>
                      <a:pt x="15229" y="35716"/>
                    </a:cubicBezTo>
                    <a:cubicBezTo>
                      <a:pt x="12157" y="39442"/>
                      <a:pt x="10639" y="45306"/>
                      <a:pt x="10673" y="533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343DC837-5E58-E836-4ACD-446ED0E5F1A4}"/>
                  </a:ext>
                </a:extLst>
              </p:cNvPr>
              <p:cNvSpPr/>
              <p:nvPr/>
            </p:nvSpPr>
            <p:spPr>
              <a:xfrm>
                <a:off x="2011580" y="1573978"/>
                <a:ext cx="8834" cy="8830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830"/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60B70B85-78C9-F93F-84FE-4A7B5517F518}"/>
                  </a:ext>
                </a:extLst>
              </p:cNvPr>
              <p:cNvSpPr/>
              <p:nvPr/>
            </p:nvSpPr>
            <p:spPr>
              <a:xfrm>
                <a:off x="2047563" y="1512165"/>
                <a:ext cx="50209" cy="63193"/>
              </a:xfrm>
              <a:custGeom>
                <a:avLst/>
                <a:gdLst>
                  <a:gd name="connsiteX0" fmla="*/ 159 w 50209"/>
                  <a:gd name="connsiteY0" fmla="*/ 43788 h 63193"/>
                  <a:gd name="connsiteX1" fmla="*/ 10304 w 50209"/>
                  <a:gd name="connsiteY1" fmla="*/ 42201 h 63193"/>
                  <a:gd name="connsiteX2" fmla="*/ 15032 w 50209"/>
                  <a:gd name="connsiteY2" fmla="*/ 51515 h 63193"/>
                  <a:gd name="connsiteX3" fmla="*/ 25936 w 50209"/>
                  <a:gd name="connsiteY3" fmla="*/ 54757 h 63193"/>
                  <a:gd name="connsiteX4" fmla="*/ 36427 w 50209"/>
                  <a:gd name="connsiteY4" fmla="*/ 51894 h 63193"/>
                  <a:gd name="connsiteX5" fmla="*/ 39843 w 50209"/>
                  <a:gd name="connsiteY5" fmla="*/ 45168 h 63193"/>
                  <a:gd name="connsiteX6" fmla="*/ 36841 w 50209"/>
                  <a:gd name="connsiteY6" fmla="*/ 39683 h 63193"/>
                  <a:gd name="connsiteX7" fmla="*/ 26350 w 50209"/>
                  <a:gd name="connsiteY7" fmla="*/ 36234 h 63193"/>
                  <a:gd name="connsiteX8" fmla="*/ 10718 w 50209"/>
                  <a:gd name="connsiteY8" fmla="*/ 31301 h 63193"/>
                  <a:gd name="connsiteX9" fmla="*/ 4093 w 50209"/>
                  <a:gd name="connsiteY9" fmla="*/ 25575 h 63193"/>
                  <a:gd name="connsiteX10" fmla="*/ 1849 w 50209"/>
                  <a:gd name="connsiteY10" fmla="*/ 17434 h 63193"/>
                  <a:gd name="connsiteX11" fmla="*/ 3713 w 50209"/>
                  <a:gd name="connsiteY11" fmla="*/ 9949 h 63193"/>
                  <a:gd name="connsiteX12" fmla="*/ 8751 w 50209"/>
                  <a:gd name="connsiteY12" fmla="*/ 4223 h 63193"/>
                  <a:gd name="connsiteX13" fmla="*/ 15273 w 50209"/>
                  <a:gd name="connsiteY13" fmla="*/ 1257 h 63193"/>
                  <a:gd name="connsiteX14" fmla="*/ 24142 w 50209"/>
                  <a:gd name="connsiteY14" fmla="*/ 15 h 63193"/>
                  <a:gd name="connsiteX15" fmla="*/ 36634 w 50209"/>
                  <a:gd name="connsiteY15" fmla="*/ 2085 h 63193"/>
                  <a:gd name="connsiteX16" fmla="*/ 44571 w 50209"/>
                  <a:gd name="connsiteY16" fmla="*/ 7638 h 63193"/>
                  <a:gd name="connsiteX17" fmla="*/ 48091 w 50209"/>
                  <a:gd name="connsiteY17" fmla="*/ 16986 h 63193"/>
                  <a:gd name="connsiteX18" fmla="*/ 38083 w 50209"/>
                  <a:gd name="connsiteY18" fmla="*/ 18331 h 63193"/>
                  <a:gd name="connsiteX19" fmla="*/ 34115 w 50209"/>
                  <a:gd name="connsiteY19" fmla="*/ 11053 h 63193"/>
                  <a:gd name="connsiteX20" fmla="*/ 24867 w 50209"/>
                  <a:gd name="connsiteY20" fmla="*/ 8431 h 63193"/>
                  <a:gd name="connsiteX21" fmla="*/ 14790 w 50209"/>
                  <a:gd name="connsiteY21" fmla="*/ 10777 h 63193"/>
                  <a:gd name="connsiteX22" fmla="*/ 11788 w 50209"/>
                  <a:gd name="connsiteY22" fmla="*/ 16227 h 63193"/>
                  <a:gd name="connsiteX23" fmla="*/ 13030 w 50209"/>
                  <a:gd name="connsiteY23" fmla="*/ 19815 h 63193"/>
                  <a:gd name="connsiteX24" fmla="*/ 16964 w 50209"/>
                  <a:gd name="connsiteY24" fmla="*/ 22574 h 63193"/>
                  <a:gd name="connsiteX25" fmla="*/ 26005 w 50209"/>
                  <a:gd name="connsiteY25" fmla="*/ 25161 h 63193"/>
                  <a:gd name="connsiteX26" fmla="*/ 41155 w 50209"/>
                  <a:gd name="connsiteY26" fmla="*/ 29956 h 63193"/>
                  <a:gd name="connsiteX27" fmla="*/ 47918 w 50209"/>
                  <a:gd name="connsiteY27" fmla="*/ 35302 h 63193"/>
                  <a:gd name="connsiteX28" fmla="*/ 50368 w 50209"/>
                  <a:gd name="connsiteY28" fmla="*/ 44064 h 63193"/>
                  <a:gd name="connsiteX29" fmla="*/ 47366 w 50209"/>
                  <a:gd name="connsiteY29" fmla="*/ 53722 h 63193"/>
                  <a:gd name="connsiteX30" fmla="*/ 38739 w 50209"/>
                  <a:gd name="connsiteY30" fmla="*/ 60724 h 63193"/>
                  <a:gd name="connsiteX31" fmla="*/ 26005 w 50209"/>
                  <a:gd name="connsiteY31" fmla="*/ 63208 h 63193"/>
                  <a:gd name="connsiteX32" fmla="*/ 8027 w 50209"/>
                  <a:gd name="connsiteY32" fmla="*/ 58310 h 63193"/>
                  <a:gd name="connsiteX33" fmla="*/ 159 w 50209"/>
                  <a:gd name="connsiteY33" fmla="*/ 43788 h 63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209" h="63193">
                    <a:moveTo>
                      <a:pt x="159" y="43788"/>
                    </a:moveTo>
                    <a:lnTo>
                      <a:pt x="10304" y="42201"/>
                    </a:lnTo>
                    <a:cubicBezTo>
                      <a:pt x="10822" y="46271"/>
                      <a:pt x="12409" y="49376"/>
                      <a:pt x="15032" y="51515"/>
                    </a:cubicBezTo>
                    <a:cubicBezTo>
                      <a:pt x="17620" y="53722"/>
                      <a:pt x="21243" y="54792"/>
                      <a:pt x="25936" y="54757"/>
                    </a:cubicBezTo>
                    <a:cubicBezTo>
                      <a:pt x="30630" y="54792"/>
                      <a:pt x="34149" y="53826"/>
                      <a:pt x="36427" y="51894"/>
                    </a:cubicBezTo>
                    <a:cubicBezTo>
                      <a:pt x="38704" y="49997"/>
                      <a:pt x="39843" y="47755"/>
                      <a:pt x="39843" y="45168"/>
                    </a:cubicBezTo>
                    <a:cubicBezTo>
                      <a:pt x="39843" y="42857"/>
                      <a:pt x="38843" y="41028"/>
                      <a:pt x="36841" y="39683"/>
                    </a:cubicBezTo>
                    <a:cubicBezTo>
                      <a:pt x="35426" y="38786"/>
                      <a:pt x="31906" y="37648"/>
                      <a:pt x="26350" y="36234"/>
                    </a:cubicBezTo>
                    <a:cubicBezTo>
                      <a:pt x="18793" y="34337"/>
                      <a:pt x="13582" y="32681"/>
                      <a:pt x="10718" y="31301"/>
                    </a:cubicBezTo>
                    <a:cubicBezTo>
                      <a:pt x="7785" y="29921"/>
                      <a:pt x="5576" y="28024"/>
                      <a:pt x="4093" y="25575"/>
                    </a:cubicBezTo>
                    <a:cubicBezTo>
                      <a:pt x="2574" y="23126"/>
                      <a:pt x="1849" y="20401"/>
                      <a:pt x="1849" y="17434"/>
                    </a:cubicBezTo>
                    <a:cubicBezTo>
                      <a:pt x="1849" y="14744"/>
                      <a:pt x="2471" y="12260"/>
                      <a:pt x="3713" y="9949"/>
                    </a:cubicBezTo>
                    <a:cubicBezTo>
                      <a:pt x="4955" y="7673"/>
                      <a:pt x="6612" y="5775"/>
                      <a:pt x="8751" y="4223"/>
                    </a:cubicBezTo>
                    <a:cubicBezTo>
                      <a:pt x="10304" y="3085"/>
                      <a:pt x="12478" y="2085"/>
                      <a:pt x="15273" y="1257"/>
                    </a:cubicBezTo>
                    <a:cubicBezTo>
                      <a:pt x="17999" y="463"/>
                      <a:pt x="20967" y="49"/>
                      <a:pt x="24142" y="15"/>
                    </a:cubicBezTo>
                    <a:cubicBezTo>
                      <a:pt x="28870" y="49"/>
                      <a:pt x="33045" y="739"/>
                      <a:pt x="36634" y="2085"/>
                    </a:cubicBezTo>
                    <a:cubicBezTo>
                      <a:pt x="40223" y="3464"/>
                      <a:pt x="42845" y="5327"/>
                      <a:pt x="44571" y="7638"/>
                    </a:cubicBezTo>
                    <a:cubicBezTo>
                      <a:pt x="46227" y="9984"/>
                      <a:pt x="47401" y="13088"/>
                      <a:pt x="48091" y="16986"/>
                    </a:cubicBezTo>
                    <a:lnTo>
                      <a:pt x="38083" y="18331"/>
                    </a:lnTo>
                    <a:cubicBezTo>
                      <a:pt x="37600" y="15261"/>
                      <a:pt x="36254" y="12847"/>
                      <a:pt x="34115" y="11053"/>
                    </a:cubicBezTo>
                    <a:cubicBezTo>
                      <a:pt x="31906" y="9328"/>
                      <a:pt x="28835" y="8431"/>
                      <a:pt x="24867" y="8431"/>
                    </a:cubicBezTo>
                    <a:cubicBezTo>
                      <a:pt x="20139" y="8431"/>
                      <a:pt x="16792" y="9225"/>
                      <a:pt x="14790" y="10777"/>
                    </a:cubicBezTo>
                    <a:cubicBezTo>
                      <a:pt x="12789" y="12364"/>
                      <a:pt x="11788" y="14192"/>
                      <a:pt x="11788" y="16227"/>
                    </a:cubicBezTo>
                    <a:cubicBezTo>
                      <a:pt x="11788" y="17607"/>
                      <a:pt x="12202" y="18780"/>
                      <a:pt x="13030" y="19815"/>
                    </a:cubicBezTo>
                    <a:cubicBezTo>
                      <a:pt x="13858" y="20918"/>
                      <a:pt x="15170" y="21850"/>
                      <a:pt x="16964" y="22574"/>
                    </a:cubicBezTo>
                    <a:cubicBezTo>
                      <a:pt x="17965" y="22954"/>
                      <a:pt x="20967" y="23816"/>
                      <a:pt x="26005" y="25161"/>
                    </a:cubicBezTo>
                    <a:cubicBezTo>
                      <a:pt x="33218" y="27127"/>
                      <a:pt x="38256" y="28714"/>
                      <a:pt x="41155" y="29956"/>
                    </a:cubicBezTo>
                    <a:cubicBezTo>
                      <a:pt x="43984" y="31198"/>
                      <a:pt x="46262" y="32991"/>
                      <a:pt x="47918" y="35302"/>
                    </a:cubicBezTo>
                    <a:cubicBezTo>
                      <a:pt x="49540" y="37682"/>
                      <a:pt x="50334" y="40614"/>
                      <a:pt x="50368" y="44064"/>
                    </a:cubicBezTo>
                    <a:cubicBezTo>
                      <a:pt x="50334" y="47513"/>
                      <a:pt x="49333" y="50721"/>
                      <a:pt x="47366" y="53722"/>
                    </a:cubicBezTo>
                    <a:cubicBezTo>
                      <a:pt x="45365" y="56758"/>
                      <a:pt x="42500" y="59103"/>
                      <a:pt x="38739" y="60724"/>
                    </a:cubicBezTo>
                    <a:cubicBezTo>
                      <a:pt x="34978" y="62380"/>
                      <a:pt x="30733" y="63174"/>
                      <a:pt x="26005" y="63208"/>
                    </a:cubicBezTo>
                    <a:cubicBezTo>
                      <a:pt x="18137" y="63174"/>
                      <a:pt x="12133" y="61552"/>
                      <a:pt x="8027" y="58310"/>
                    </a:cubicBezTo>
                    <a:cubicBezTo>
                      <a:pt x="3885" y="55067"/>
                      <a:pt x="1263" y="50238"/>
                      <a:pt x="159" y="437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97F9C02D-0966-494C-EF4A-80DFFDB81F45}"/>
                  </a:ext>
                </a:extLst>
              </p:cNvPr>
              <p:cNvSpPr/>
              <p:nvPr/>
            </p:nvSpPr>
            <p:spPr>
              <a:xfrm>
                <a:off x="2104316" y="1492434"/>
                <a:ext cx="29504" cy="82337"/>
              </a:xfrm>
              <a:custGeom>
                <a:avLst/>
                <a:gdLst>
                  <a:gd name="connsiteX0" fmla="*/ 28186 w 29504"/>
                  <a:gd name="connsiteY0" fmla="*/ 72384 h 82337"/>
                  <a:gd name="connsiteX1" fmla="*/ 29670 w 29504"/>
                  <a:gd name="connsiteY1" fmla="*/ 81455 h 82337"/>
                  <a:gd name="connsiteX2" fmla="*/ 21940 w 29504"/>
                  <a:gd name="connsiteY2" fmla="*/ 82352 h 82337"/>
                  <a:gd name="connsiteX3" fmla="*/ 13278 w 29504"/>
                  <a:gd name="connsiteY3" fmla="*/ 80593 h 82337"/>
                  <a:gd name="connsiteX4" fmla="*/ 8930 w 29504"/>
                  <a:gd name="connsiteY4" fmla="*/ 75971 h 82337"/>
                  <a:gd name="connsiteX5" fmla="*/ 7688 w 29504"/>
                  <a:gd name="connsiteY5" fmla="*/ 63863 h 82337"/>
                  <a:gd name="connsiteX6" fmla="*/ 7688 w 29504"/>
                  <a:gd name="connsiteY6" fmla="*/ 29093 h 82337"/>
                  <a:gd name="connsiteX7" fmla="*/ 165 w 29504"/>
                  <a:gd name="connsiteY7" fmla="*/ 29093 h 82337"/>
                  <a:gd name="connsiteX8" fmla="*/ 165 w 29504"/>
                  <a:gd name="connsiteY8" fmla="*/ 21125 h 82337"/>
                  <a:gd name="connsiteX9" fmla="*/ 7688 w 29504"/>
                  <a:gd name="connsiteY9" fmla="*/ 21125 h 82337"/>
                  <a:gd name="connsiteX10" fmla="*/ 7688 w 29504"/>
                  <a:gd name="connsiteY10" fmla="*/ 6155 h 82337"/>
                  <a:gd name="connsiteX11" fmla="*/ 17902 w 29504"/>
                  <a:gd name="connsiteY11" fmla="*/ 15 h 82337"/>
                  <a:gd name="connsiteX12" fmla="*/ 17902 w 29504"/>
                  <a:gd name="connsiteY12" fmla="*/ 21125 h 82337"/>
                  <a:gd name="connsiteX13" fmla="*/ 28186 w 29504"/>
                  <a:gd name="connsiteY13" fmla="*/ 21125 h 82337"/>
                  <a:gd name="connsiteX14" fmla="*/ 28186 w 29504"/>
                  <a:gd name="connsiteY14" fmla="*/ 29093 h 82337"/>
                  <a:gd name="connsiteX15" fmla="*/ 17902 w 29504"/>
                  <a:gd name="connsiteY15" fmla="*/ 29093 h 82337"/>
                  <a:gd name="connsiteX16" fmla="*/ 17902 w 29504"/>
                  <a:gd name="connsiteY16" fmla="*/ 64415 h 82337"/>
                  <a:gd name="connsiteX17" fmla="*/ 18420 w 29504"/>
                  <a:gd name="connsiteY17" fmla="*/ 70072 h 82337"/>
                  <a:gd name="connsiteX18" fmla="*/ 20180 w 29504"/>
                  <a:gd name="connsiteY18" fmla="*/ 72073 h 82337"/>
                  <a:gd name="connsiteX19" fmla="*/ 23700 w 29504"/>
                  <a:gd name="connsiteY19" fmla="*/ 72797 h 82337"/>
                  <a:gd name="connsiteX20" fmla="*/ 28186 w 29504"/>
                  <a:gd name="connsiteY20" fmla="*/ 72384 h 82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504" h="82337">
                    <a:moveTo>
                      <a:pt x="28186" y="72384"/>
                    </a:moveTo>
                    <a:lnTo>
                      <a:pt x="29670" y="81455"/>
                    </a:lnTo>
                    <a:cubicBezTo>
                      <a:pt x="26771" y="82042"/>
                      <a:pt x="24217" y="82318"/>
                      <a:pt x="21940" y="82352"/>
                    </a:cubicBezTo>
                    <a:cubicBezTo>
                      <a:pt x="18213" y="82318"/>
                      <a:pt x="15314" y="81766"/>
                      <a:pt x="13278" y="80593"/>
                    </a:cubicBezTo>
                    <a:cubicBezTo>
                      <a:pt x="11208" y="79455"/>
                      <a:pt x="9759" y="77903"/>
                      <a:pt x="8930" y="75971"/>
                    </a:cubicBezTo>
                    <a:cubicBezTo>
                      <a:pt x="8068" y="74039"/>
                      <a:pt x="7653" y="70003"/>
                      <a:pt x="7688" y="63863"/>
                    </a:cubicBezTo>
                    <a:lnTo>
                      <a:pt x="7688" y="29093"/>
                    </a:lnTo>
                    <a:lnTo>
                      <a:pt x="165" y="29093"/>
                    </a:lnTo>
                    <a:lnTo>
                      <a:pt x="165" y="21125"/>
                    </a:lnTo>
                    <a:lnTo>
                      <a:pt x="7688" y="21125"/>
                    </a:lnTo>
                    <a:lnTo>
                      <a:pt x="7688" y="6155"/>
                    </a:lnTo>
                    <a:lnTo>
                      <a:pt x="17902" y="15"/>
                    </a:lnTo>
                    <a:lnTo>
                      <a:pt x="17902" y="21125"/>
                    </a:lnTo>
                    <a:lnTo>
                      <a:pt x="28186" y="21125"/>
                    </a:lnTo>
                    <a:lnTo>
                      <a:pt x="28186" y="29093"/>
                    </a:lnTo>
                    <a:lnTo>
                      <a:pt x="17902" y="29093"/>
                    </a:lnTo>
                    <a:lnTo>
                      <a:pt x="17902" y="64415"/>
                    </a:lnTo>
                    <a:cubicBezTo>
                      <a:pt x="17902" y="67382"/>
                      <a:pt x="18075" y="69245"/>
                      <a:pt x="18420" y="70072"/>
                    </a:cubicBezTo>
                    <a:cubicBezTo>
                      <a:pt x="18765" y="70900"/>
                      <a:pt x="19352" y="71590"/>
                      <a:pt x="20180" y="72073"/>
                    </a:cubicBezTo>
                    <a:cubicBezTo>
                      <a:pt x="21008" y="72591"/>
                      <a:pt x="22182" y="72832"/>
                      <a:pt x="23700" y="72797"/>
                    </a:cubicBezTo>
                    <a:cubicBezTo>
                      <a:pt x="24804" y="72832"/>
                      <a:pt x="26288" y="72694"/>
                      <a:pt x="28186" y="723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DE5031DD-F116-967D-5859-46BDFE2DD9BD}"/>
                  </a:ext>
                </a:extLst>
              </p:cNvPr>
              <p:cNvSpPr/>
              <p:nvPr/>
            </p:nvSpPr>
            <p:spPr>
              <a:xfrm>
                <a:off x="2142138" y="1513544"/>
                <a:ext cx="49036" cy="61813"/>
              </a:xfrm>
              <a:custGeom>
                <a:avLst/>
                <a:gdLst>
                  <a:gd name="connsiteX0" fmla="*/ 40026 w 49036"/>
                  <a:gd name="connsiteY0" fmla="*/ 60449 h 61813"/>
                  <a:gd name="connsiteX1" fmla="*/ 40026 w 49036"/>
                  <a:gd name="connsiteY1" fmla="*/ 51584 h 61813"/>
                  <a:gd name="connsiteX2" fmla="*/ 20839 w 49036"/>
                  <a:gd name="connsiteY2" fmla="*/ 61828 h 61813"/>
                  <a:gd name="connsiteX3" fmla="*/ 10832 w 49036"/>
                  <a:gd name="connsiteY3" fmla="*/ 59793 h 61813"/>
                  <a:gd name="connsiteX4" fmla="*/ 3965 w 49036"/>
                  <a:gd name="connsiteY4" fmla="*/ 54619 h 61813"/>
                  <a:gd name="connsiteX5" fmla="*/ 790 w 49036"/>
                  <a:gd name="connsiteY5" fmla="*/ 47030 h 61813"/>
                  <a:gd name="connsiteX6" fmla="*/ 169 w 49036"/>
                  <a:gd name="connsiteY6" fmla="*/ 37441 h 61813"/>
                  <a:gd name="connsiteX7" fmla="*/ 169 w 49036"/>
                  <a:gd name="connsiteY7" fmla="*/ 15 h 61813"/>
                  <a:gd name="connsiteX8" fmla="*/ 10418 w 49036"/>
                  <a:gd name="connsiteY8" fmla="*/ 15 h 61813"/>
                  <a:gd name="connsiteX9" fmla="*/ 10418 w 49036"/>
                  <a:gd name="connsiteY9" fmla="*/ 33543 h 61813"/>
                  <a:gd name="connsiteX10" fmla="*/ 11039 w 49036"/>
                  <a:gd name="connsiteY10" fmla="*/ 44340 h 61813"/>
                  <a:gd name="connsiteX11" fmla="*/ 15145 w 49036"/>
                  <a:gd name="connsiteY11" fmla="*/ 50687 h 61813"/>
                  <a:gd name="connsiteX12" fmla="*/ 22875 w 49036"/>
                  <a:gd name="connsiteY12" fmla="*/ 52998 h 61813"/>
                  <a:gd name="connsiteX13" fmla="*/ 31537 w 49036"/>
                  <a:gd name="connsiteY13" fmla="*/ 50652 h 61813"/>
                  <a:gd name="connsiteX14" fmla="*/ 37265 w 49036"/>
                  <a:gd name="connsiteY14" fmla="*/ 44202 h 61813"/>
                  <a:gd name="connsiteX15" fmla="*/ 38956 w 49036"/>
                  <a:gd name="connsiteY15" fmla="*/ 32405 h 61813"/>
                  <a:gd name="connsiteX16" fmla="*/ 38956 w 49036"/>
                  <a:gd name="connsiteY16" fmla="*/ 15 h 61813"/>
                  <a:gd name="connsiteX17" fmla="*/ 49205 w 49036"/>
                  <a:gd name="connsiteY17" fmla="*/ 15 h 61813"/>
                  <a:gd name="connsiteX18" fmla="*/ 49205 w 49036"/>
                  <a:gd name="connsiteY18" fmla="*/ 60449 h 6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9036" h="61813">
                    <a:moveTo>
                      <a:pt x="40026" y="60449"/>
                    </a:moveTo>
                    <a:lnTo>
                      <a:pt x="40026" y="51584"/>
                    </a:lnTo>
                    <a:cubicBezTo>
                      <a:pt x="35333" y="58413"/>
                      <a:pt x="28914" y="61794"/>
                      <a:pt x="20839" y="61828"/>
                    </a:cubicBezTo>
                    <a:cubicBezTo>
                      <a:pt x="17250" y="61794"/>
                      <a:pt x="13938" y="61138"/>
                      <a:pt x="10832" y="59793"/>
                    </a:cubicBezTo>
                    <a:cubicBezTo>
                      <a:pt x="7726" y="58448"/>
                      <a:pt x="5414" y="56723"/>
                      <a:pt x="3965" y="54619"/>
                    </a:cubicBezTo>
                    <a:cubicBezTo>
                      <a:pt x="2446" y="52584"/>
                      <a:pt x="1411" y="50066"/>
                      <a:pt x="790" y="47030"/>
                    </a:cubicBezTo>
                    <a:cubicBezTo>
                      <a:pt x="376" y="45030"/>
                      <a:pt x="169" y="41822"/>
                      <a:pt x="169" y="37441"/>
                    </a:cubicBezTo>
                    <a:lnTo>
                      <a:pt x="169" y="15"/>
                    </a:lnTo>
                    <a:lnTo>
                      <a:pt x="10418" y="15"/>
                    </a:lnTo>
                    <a:lnTo>
                      <a:pt x="10418" y="33543"/>
                    </a:lnTo>
                    <a:cubicBezTo>
                      <a:pt x="10418" y="38890"/>
                      <a:pt x="10625" y="42512"/>
                      <a:pt x="11039" y="44340"/>
                    </a:cubicBezTo>
                    <a:cubicBezTo>
                      <a:pt x="11660" y="47065"/>
                      <a:pt x="13006" y="49169"/>
                      <a:pt x="15145" y="50687"/>
                    </a:cubicBezTo>
                    <a:cubicBezTo>
                      <a:pt x="17216" y="52239"/>
                      <a:pt x="19804" y="52998"/>
                      <a:pt x="22875" y="52998"/>
                    </a:cubicBezTo>
                    <a:cubicBezTo>
                      <a:pt x="25947" y="52998"/>
                      <a:pt x="28845" y="52239"/>
                      <a:pt x="31537" y="50652"/>
                    </a:cubicBezTo>
                    <a:cubicBezTo>
                      <a:pt x="34229" y="49100"/>
                      <a:pt x="36127" y="46927"/>
                      <a:pt x="37265" y="44202"/>
                    </a:cubicBezTo>
                    <a:cubicBezTo>
                      <a:pt x="38370" y="41511"/>
                      <a:pt x="38922" y="37579"/>
                      <a:pt x="38956" y="32405"/>
                    </a:cubicBezTo>
                    <a:lnTo>
                      <a:pt x="38956" y="15"/>
                    </a:lnTo>
                    <a:lnTo>
                      <a:pt x="49205" y="15"/>
                    </a:lnTo>
                    <a:lnTo>
                      <a:pt x="49205" y="60449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6A65A6E4-7294-27AA-F83E-AE6697B83061}"/>
                  </a:ext>
                </a:extLst>
              </p:cNvPr>
              <p:cNvSpPr/>
              <p:nvPr/>
            </p:nvSpPr>
            <p:spPr>
              <a:xfrm>
                <a:off x="2203537" y="1490537"/>
                <a:ext cx="52419" cy="84820"/>
              </a:xfrm>
              <a:custGeom>
                <a:avLst/>
                <a:gdLst>
                  <a:gd name="connsiteX0" fmla="*/ 43106 w 52419"/>
                  <a:gd name="connsiteY0" fmla="*/ 83456 h 84820"/>
                  <a:gd name="connsiteX1" fmla="*/ 43106 w 52419"/>
                  <a:gd name="connsiteY1" fmla="*/ 75833 h 84820"/>
                  <a:gd name="connsiteX2" fmla="*/ 26196 w 52419"/>
                  <a:gd name="connsiteY2" fmla="*/ 84836 h 84820"/>
                  <a:gd name="connsiteX3" fmla="*/ 12876 w 52419"/>
                  <a:gd name="connsiteY3" fmla="*/ 80869 h 84820"/>
                  <a:gd name="connsiteX4" fmla="*/ 3490 w 52419"/>
                  <a:gd name="connsiteY4" fmla="*/ 69727 h 84820"/>
                  <a:gd name="connsiteX5" fmla="*/ 177 w 52419"/>
                  <a:gd name="connsiteY5" fmla="*/ 53308 h 84820"/>
                  <a:gd name="connsiteX6" fmla="*/ 3179 w 52419"/>
                  <a:gd name="connsiteY6" fmla="*/ 36889 h 84820"/>
                  <a:gd name="connsiteX7" fmla="*/ 12220 w 52419"/>
                  <a:gd name="connsiteY7" fmla="*/ 25575 h 84820"/>
                  <a:gd name="connsiteX8" fmla="*/ 25713 w 52419"/>
                  <a:gd name="connsiteY8" fmla="*/ 21643 h 84820"/>
                  <a:gd name="connsiteX9" fmla="*/ 35445 w 52419"/>
                  <a:gd name="connsiteY9" fmla="*/ 23954 h 84820"/>
                  <a:gd name="connsiteX10" fmla="*/ 42415 w 52419"/>
                  <a:gd name="connsiteY10" fmla="*/ 29956 h 84820"/>
                  <a:gd name="connsiteX11" fmla="*/ 42415 w 52419"/>
                  <a:gd name="connsiteY11" fmla="*/ 15 h 84820"/>
                  <a:gd name="connsiteX12" fmla="*/ 52595 w 52419"/>
                  <a:gd name="connsiteY12" fmla="*/ 15 h 84820"/>
                  <a:gd name="connsiteX13" fmla="*/ 52595 w 52419"/>
                  <a:gd name="connsiteY13" fmla="*/ 83456 h 84820"/>
                  <a:gd name="connsiteX14" fmla="*/ 10702 w 52419"/>
                  <a:gd name="connsiteY14" fmla="*/ 53308 h 84820"/>
                  <a:gd name="connsiteX15" fmla="*/ 15602 w 52419"/>
                  <a:gd name="connsiteY15" fmla="*/ 70659 h 84820"/>
                  <a:gd name="connsiteX16" fmla="*/ 27163 w 52419"/>
                  <a:gd name="connsiteY16" fmla="*/ 76385 h 84820"/>
                  <a:gd name="connsiteX17" fmla="*/ 38550 w 52419"/>
                  <a:gd name="connsiteY17" fmla="*/ 70900 h 84820"/>
                  <a:gd name="connsiteX18" fmla="*/ 43278 w 52419"/>
                  <a:gd name="connsiteY18" fmla="*/ 54136 h 84820"/>
                  <a:gd name="connsiteX19" fmla="*/ 38481 w 52419"/>
                  <a:gd name="connsiteY19" fmla="*/ 35958 h 84820"/>
                  <a:gd name="connsiteX20" fmla="*/ 26679 w 52419"/>
                  <a:gd name="connsiteY20" fmla="*/ 30128 h 84820"/>
                  <a:gd name="connsiteX21" fmla="*/ 15257 w 52419"/>
                  <a:gd name="connsiteY21" fmla="*/ 35716 h 84820"/>
                  <a:gd name="connsiteX22" fmla="*/ 10702 w 52419"/>
                  <a:gd name="connsiteY22" fmla="*/ 53308 h 84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419" h="84820">
                    <a:moveTo>
                      <a:pt x="43106" y="83456"/>
                    </a:moveTo>
                    <a:lnTo>
                      <a:pt x="43106" y="75833"/>
                    </a:lnTo>
                    <a:cubicBezTo>
                      <a:pt x="39241" y="81835"/>
                      <a:pt x="33616" y="84801"/>
                      <a:pt x="26196" y="84836"/>
                    </a:cubicBezTo>
                    <a:cubicBezTo>
                      <a:pt x="21365" y="84801"/>
                      <a:pt x="16914" y="83491"/>
                      <a:pt x="12876" y="80869"/>
                    </a:cubicBezTo>
                    <a:cubicBezTo>
                      <a:pt x="8839" y="78213"/>
                      <a:pt x="5698" y="74522"/>
                      <a:pt x="3490" y="69727"/>
                    </a:cubicBezTo>
                    <a:cubicBezTo>
                      <a:pt x="1247" y="64967"/>
                      <a:pt x="142" y="59483"/>
                      <a:pt x="177" y="53308"/>
                    </a:cubicBezTo>
                    <a:cubicBezTo>
                      <a:pt x="142" y="47272"/>
                      <a:pt x="1143" y="41787"/>
                      <a:pt x="3179" y="36889"/>
                    </a:cubicBezTo>
                    <a:cubicBezTo>
                      <a:pt x="5146" y="31991"/>
                      <a:pt x="8183" y="28231"/>
                      <a:pt x="12220" y="25575"/>
                    </a:cubicBezTo>
                    <a:cubicBezTo>
                      <a:pt x="16223" y="22988"/>
                      <a:pt x="20710" y="21677"/>
                      <a:pt x="25713" y="21643"/>
                    </a:cubicBezTo>
                    <a:cubicBezTo>
                      <a:pt x="29337" y="21677"/>
                      <a:pt x="32580" y="22436"/>
                      <a:pt x="35445" y="23954"/>
                    </a:cubicBezTo>
                    <a:cubicBezTo>
                      <a:pt x="38274" y="25506"/>
                      <a:pt x="40586" y="27507"/>
                      <a:pt x="42415" y="29956"/>
                    </a:cubicBezTo>
                    <a:lnTo>
                      <a:pt x="42415" y="15"/>
                    </a:lnTo>
                    <a:lnTo>
                      <a:pt x="52595" y="15"/>
                    </a:lnTo>
                    <a:lnTo>
                      <a:pt x="52595" y="83456"/>
                    </a:lnTo>
                    <a:close/>
                    <a:moveTo>
                      <a:pt x="10702" y="53308"/>
                    </a:moveTo>
                    <a:cubicBezTo>
                      <a:pt x="10668" y="61069"/>
                      <a:pt x="12289" y="66864"/>
                      <a:pt x="15602" y="70659"/>
                    </a:cubicBezTo>
                    <a:cubicBezTo>
                      <a:pt x="18846" y="74522"/>
                      <a:pt x="22711" y="76419"/>
                      <a:pt x="27163" y="76385"/>
                    </a:cubicBezTo>
                    <a:cubicBezTo>
                      <a:pt x="31614" y="76419"/>
                      <a:pt x="35410" y="74591"/>
                      <a:pt x="38550" y="70900"/>
                    </a:cubicBezTo>
                    <a:cubicBezTo>
                      <a:pt x="41691" y="67278"/>
                      <a:pt x="43278" y="61690"/>
                      <a:pt x="43278" y="54136"/>
                    </a:cubicBezTo>
                    <a:cubicBezTo>
                      <a:pt x="43278" y="45892"/>
                      <a:pt x="41656" y="39821"/>
                      <a:pt x="38481" y="35958"/>
                    </a:cubicBezTo>
                    <a:cubicBezTo>
                      <a:pt x="35238" y="32094"/>
                      <a:pt x="31304" y="30163"/>
                      <a:pt x="26679" y="30128"/>
                    </a:cubicBezTo>
                    <a:cubicBezTo>
                      <a:pt x="22090" y="30163"/>
                      <a:pt x="18294" y="32025"/>
                      <a:pt x="15257" y="35716"/>
                    </a:cubicBezTo>
                    <a:cubicBezTo>
                      <a:pt x="12186" y="39442"/>
                      <a:pt x="10668" y="45306"/>
                      <a:pt x="10702" y="533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698A2586-52E4-A180-91FD-21D6D2D9EDBE}"/>
                  </a:ext>
                </a:extLst>
              </p:cNvPr>
              <p:cNvSpPr/>
              <p:nvPr/>
            </p:nvSpPr>
            <p:spPr>
              <a:xfrm>
                <a:off x="2272117" y="1490537"/>
                <a:ext cx="10249" cy="83441"/>
              </a:xfrm>
              <a:custGeom>
                <a:avLst/>
                <a:gdLst>
                  <a:gd name="connsiteX0" fmla="*/ 183 w 10249"/>
                  <a:gd name="connsiteY0" fmla="*/ 11812 h 83441"/>
                  <a:gd name="connsiteX1" fmla="*/ 183 w 10249"/>
                  <a:gd name="connsiteY1" fmla="*/ 15 h 83441"/>
                  <a:gd name="connsiteX2" fmla="*/ 10433 w 10249"/>
                  <a:gd name="connsiteY2" fmla="*/ 15 h 83441"/>
                  <a:gd name="connsiteX3" fmla="*/ 10433 w 10249"/>
                  <a:gd name="connsiteY3" fmla="*/ 11812 h 83441"/>
                  <a:gd name="connsiteX4" fmla="*/ 183 w 10249"/>
                  <a:gd name="connsiteY4" fmla="*/ 83456 h 83441"/>
                  <a:gd name="connsiteX5" fmla="*/ 183 w 10249"/>
                  <a:gd name="connsiteY5" fmla="*/ 23022 h 83441"/>
                  <a:gd name="connsiteX6" fmla="*/ 10433 w 10249"/>
                  <a:gd name="connsiteY6" fmla="*/ 23022 h 83441"/>
                  <a:gd name="connsiteX7" fmla="*/ 10433 w 10249"/>
                  <a:gd name="connsiteY7" fmla="*/ 83456 h 83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49" h="83441">
                    <a:moveTo>
                      <a:pt x="183" y="11812"/>
                    </a:moveTo>
                    <a:lnTo>
                      <a:pt x="183" y="15"/>
                    </a:lnTo>
                    <a:lnTo>
                      <a:pt x="10433" y="15"/>
                    </a:lnTo>
                    <a:lnTo>
                      <a:pt x="10433" y="11812"/>
                    </a:lnTo>
                    <a:close/>
                    <a:moveTo>
                      <a:pt x="183" y="83456"/>
                    </a:moveTo>
                    <a:lnTo>
                      <a:pt x="183" y="23022"/>
                    </a:lnTo>
                    <a:lnTo>
                      <a:pt x="10433" y="23022"/>
                    </a:lnTo>
                    <a:lnTo>
                      <a:pt x="10433" y="83456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13AD59B-1398-305D-2F71-D18CEE57495E}"/>
                  </a:ext>
                </a:extLst>
              </p:cNvPr>
              <p:cNvSpPr/>
              <p:nvPr/>
            </p:nvSpPr>
            <p:spPr>
              <a:xfrm>
                <a:off x="2294576" y="1512165"/>
                <a:ext cx="55731" cy="63193"/>
              </a:xfrm>
              <a:custGeom>
                <a:avLst/>
                <a:gdLst>
                  <a:gd name="connsiteX0" fmla="*/ 44979 w 55731"/>
                  <a:gd name="connsiteY0" fmla="*/ 42374 h 63193"/>
                  <a:gd name="connsiteX1" fmla="*/ 55573 w 55731"/>
                  <a:gd name="connsiteY1" fmla="*/ 43684 h 63193"/>
                  <a:gd name="connsiteX2" fmla="*/ 46290 w 55731"/>
                  <a:gd name="connsiteY2" fmla="*/ 58103 h 63193"/>
                  <a:gd name="connsiteX3" fmla="*/ 29001 w 55731"/>
                  <a:gd name="connsiteY3" fmla="*/ 63208 h 63193"/>
                  <a:gd name="connsiteX4" fmla="*/ 7951 w 55731"/>
                  <a:gd name="connsiteY4" fmla="*/ 55033 h 63193"/>
                  <a:gd name="connsiteX5" fmla="*/ 187 w 55731"/>
                  <a:gd name="connsiteY5" fmla="*/ 32129 h 63193"/>
                  <a:gd name="connsiteX6" fmla="*/ 8020 w 55731"/>
                  <a:gd name="connsiteY6" fmla="*/ 8431 h 63193"/>
                  <a:gd name="connsiteX7" fmla="*/ 28415 w 55731"/>
                  <a:gd name="connsiteY7" fmla="*/ 15 h 63193"/>
                  <a:gd name="connsiteX8" fmla="*/ 48223 w 55731"/>
                  <a:gd name="connsiteY8" fmla="*/ 8294 h 63193"/>
                  <a:gd name="connsiteX9" fmla="*/ 55918 w 55731"/>
                  <a:gd name="connsiteY9" fmla="*/ 31508 h 63193"/>
                  <a:gd name="connsiteX10" fmla="*/ 55849 w 55731"/>
                  <a:gd name="connsiteY10" fmla="*/ 34233 h 63193"/>
                  <a:gd name="connsiteX11" fmla="*/ 10781 w 55731"/>
                  <a:gd name="connsiteY11" fmla="*/ 34233 h 63193"/>
                  <a:gd name="connsiteX12" fmla="*/ 16406 w 55731"/>
                  <a:gd name="connsiteY12" fmla="*/ 49479 h 63193"/>
                  <a:gd name="connsiteX13" fmla="*/ 29036 w 55731"/>
                  <a:gd name="connsiteY13" fmla="*/ 54757 h 63193"/>
                  <a:gd name="connsiteX14" fmla="*/ 38664 w 55731"/>
                  <a:gd name="connsiteY14" fmla="*/ 51825 h 63193"/>
                  <a:gd name="connsiteX15" fmla="*/ 44979 w 55731"/>
                  <a:gd name="connsiteY15" fmla="*/ 42374 h 63193"/>
                  <a:gd name="connsiteX16" fmla="*/ 11333 w 55731"/>
                  <a:gd name="connsiteY16" fmla="*/ 25817 h 63193"/>
                  <a:gd name="connsiteX17" fmla="*/ 45117 w 55731"/>
                  <a:gd name="connsiteY17" fmla="*/ 25817 h 63193"/>
                  <a:gd name="connsiteX18" fmla="*/ 41217 w 55731"/>
                  <a:gd name="connsiteY18" fmla="*/ 14364 h 63193"/>
                  <a:gd name="connsiteX19" fmla="*/ 28518 w 55731"/>
                  <a:gd name="connsiteY19" fmla="*/ 8431 h 63193"/>
                  <a:gd name="connsiteX20" fmla="*/ 16647 w 55731"/>
                  <a:gd name="connsiteY20" fmla="*/ 13157 h 63193"/>
                  <a:gd name="connsiteX21" fmla="*/ 11333 w 55731"/>
                  <a:gd name="connsiteY21" fmla="*/ 25817 h 63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731" h="63193">
                    <a:moveTo>
                      <a:pt x="44979" y="42374"/>
                    </a:moveTo>
                    <a:lnTo>
                      <a:pt x="55573" y="43684"/>
                    </a:lnTo>
                    <a:cubicBezTo>
                      <a:pt x="53882" y="49893"/>
                      <a:pt x="50776" y="54688"/>
                      <a:pt x="46290" y="58103"/>
                    </a:cubicBezTo>
                    <a:cubicBezTo>
                      <a:pt x="41735" y="61483"/>
                      <a:pt x="35972" y="63174"/>
                      <a:pt x="29001" y="63208"/>
                    </a:cubicBezTo>
                    <a:cubicBezTo>
                      <a:pt x="20098" y="63174"/>
                      <a:pt x="13093" y="60483"/>
                      <a:pt x="7951" y="55033"/>
                    </a:cubicBezTo>
                    <a:cubicBezTo>
                      <a:pt x="2740" y="49617"/>
                      <a:pt x="152" y="41960"/>
                      <a:pt x="187" y="32129"/>
                    </a:cubicBezTo>
                    <a:cubicBezTo>
                      <a:pt x="152" y="21953"/>
                      <a:pt x="2775" y="14054"/>
                      <a:pt x="8020" y="8431"/>
                    </a:cubicBezTo>
                    <a:cubicBezTo>
                      <a:pt x="13265" y="2843"/>
                      <a:pt x="20064" y="49"/>
                      <a:pt x="28415" y="15"/>
                    </a:cubicBezTo>
                    <a:cubicBezTo>
                      <a:pt x="36490" y="49"/>
                      <a:pt x="43081" y="2809"/>
                      <a:pt x="48223" y="8294"/>
                    </a:cubicBezTo>
                    <a:cubicBezTo>
                      <a:pt x="53330" y="13813"/>
                      <a:pt x="55883" y="21539"/>
                      <a:pt x="55918" y="31508"/>
                    </a:cubicBezTo>
                    <a:cubicBezTo>
                      <a:pt x="55883" y="32129"/>
                      <a:pt x="55883" y="33060"/>
                      <a:pt x="55849" y="34233"/>
                    </a:cubicBezTo>
                    <a:lnTo>
                      <a:pt x="10781" y="34233"/>
                    </a:lnTo>
                    <a:cubicBezTo>
                      <a:pt x="11126" y="40890"/>
                      <a:pt x="13024" y="45961"/>
                      <a:pt x="16406" y="49479"/>
                    </a:cubicBezTo>
                    <a:cubicBezTo>
                      <a:pt x="19788" y="53032"/>
                      <a:pt x="23998" y="54792"/>
                      <a:pt x="29036" y="54757"/>
                    </a:cubicBezTo>
                    <a:cubicBezTo>
                      <a:pt x="32797" y="54792"/>
                      <a:pt x="36007" y="53826"/>
                      <a:pt x="38664" y="51825"/>
                    </a:cubicBezTo>
                    <a:cubicBezTo>
                      <a:pt x="41321" y="49893"/>
                      <a:pt x="43426" y="46720"/>
                      <a:pt x="44979" y="42374"/>
                    </a:cubicBezTo>
                    <a:close/>
                    <a:moveTo>
                      <a:pt x="11333" y="25817"/>
                    </a:moveTo>
                    <a:lnTo>
                      <a:pt x="45117" y="25817"/>
                    </a:lnTo>
                    <a:cubicBezTo>
                      <a:pt x="44634" y="20711"/>
                      <a:pt x="43322" y="16917"/>
                      <a:pt x="41217" y="14364"/>
                    </a:cubicBezTo>
                    <a:cubicBezTo>
                      <a:pt x="37939" y="10432"/>
                      <a:pt x="33729" y="8431"/>
                      <a:pt x="28518" y="8431"/>
                    </a:cubicBezTo>
                    <a:cubicBezTo>
                      <a:pt x="23825" y="8431"/>
                      <a:pt x="19857" y="10018"/>
                      <a:pt x="16647" y="13157"/>
                    </a:cubicBezTo>
                    <a:cubicBezTo>
                      <a:pt x="13438" y="16331"/>
                      <a:pt x="11678" y="20539"/>
                      <a:pt x="11333" y="258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D351D09E-F18B-866D-3A63-ECCC590FCD65}"/>
                  </a:ext>
                </a:extLst>
              </p:cNvPr>
              <p:cNvSpPr/>
              <p:nvPr/>
            </p:nvSpPr>
            <p:spPr>
              <a:xfrm>
                <a:off x="2358738" y="1512165"/>
                <a:ext cx="50209" cy="63193"/>
              </a:xfrm>
              <a:custGeom>
                <a:avLst/>
                <a:gdLst>
                  <a:gd name="connsiteX0" fmla="*/ 194 w 50209"/>
                  <a:gd name="connsiteY0" fmla="*/ 43788 h 63193"/>
                  <a:gd name="connsiteX1" fmla="*/ 10339 w 50209"/>
                  <a:gd name="connsiteY1" fmla="*/ 42201 h 63193"/>
                  <a:gd name="connsiteX2" fmla="*/ 15067 w 50209"/>
                  <a:gd name="connsiteY2" fmla="*/ 51515 h 63193"/>
                  <a:gd name="connsiteX3" fmla="*/ 25972 w 50209"/>
                  <a:gd name="connsiteY3" fmla="*/ 54757 h 63193"/>
                  <a:gd name="connsiteX4" fmla="*/ 36462 w 50209"/>
                  <a:gd name="connsiteY4" fmla="*/ 51894 h 63193"/>
                  <a:gd name="connsiteX5" fmla="*/ 39879 w 50209"/>
                  <a:gd name="connsiteY5" fmla="*/ 45168 h 63193"/>
                  <a:gd name="connsiteX6" fmla="*/ 36876 w 50209"/>
                  <a:gd name="connsiteY6" fmla="*/ 39683 h 63193"/>
                  <a:gd name="connsiteX7" fmla="*/ 26386 w 50209"/>
                  <a:gd name="connsiteY7" fmla="*/ 36234 h 63193"/>
                  <a:gd name="connsiteX8" fmla="*/ 10753 w 50209"/>
                  <a:gd name="connsiteY8" fmla="*/ 31301 h 63193"/>
                  <a:gd name="connsiteX9" fmla="*/ 4128 w 50209"/>
                  <a:gd name="connsiteY9" fmla="*/ 25575 h 63193"/>
                  <a:gd name="connsiteX10" fmla="*/ 1885 w 50209"/>
                  <a:gd name="connsiteY10" fmla="*/ 17434 h 63193"/>
                  <a:gd name="connsiteX11" fmla="*/ 3748 w 50209"/>
                  <a:gd name="connsiteY11" fmla="*/ 9949 h 63193"/>
                  <a:gd name="connsiteX12" fmla="*/ 8786 w 50209"/>
                  <a:gd name="connsiteY12" fmla="*/ 4223 h 63193"/>
                  <a:gd name="connsiteX13" fmla="*/ 15308 w 50209"/>
                  <a:gd name="connsiteY13" fmla="*/ 1257 h 63193"/>
                  <a:gd name="connsiteX14" fmla="*/ 24177 w 50209"/>
                  <a:gd name="connsiteY14" fmla="*/ 15 h 63193"/>
                  <a:gd name="connsiteX15" fmla="*/ 36669 w 50209"/>
                  <a:gd name="connsiteY15" fmla="*/ 2085 h 63193"/>
                  <a:gd name="connsiteX16" fmla="*/ 44606 w 50209"/>
                  <a:gd name="connsiteY16" fmla="*/ 7638 h 63193"/>
                  <a:gd name="connsiteX17" fmla="*/ 48126 w 50209"/>
                  <a:gd name="connsiteY17" fmla="*/ 16986 h 63193"/>
                  <a:gd name="connsiteX18" fmla="*/ 38119 w 50209"/>
                  <a:gd name="connsiteY18" fmla="*/ 18331 h 63193"/>
                  <a:gd name="connsiteX19" fmla="*/ 34150 w 50209"/>
                  <a:gd name="connsiteY19" fmla="*/ 11053 h 63193"/>
                  <a:gd name="connsiteX20" fmla="*/ 24902 w 50209"/>
                  <a:gd name="connsiteY20" fmla="*/ 8431 h 63193"/>
                  <a:gd name="connsiteX21" fmla="*/ 14825 w 50209"/>
                  <a:gd name="connsiteY21" fmla="*/ 10777 h 63193"/>
                  <a:gd name="connsiteX22" fmla="*/ 11823 w 50209"/>
                  <a:gd name="connsiteY22" fmla="*/ 16227 h 63193"/>
                  <a:gd name="connsiteX23" fmla="*/ 13065 w 50209"/>
                  <a:gd name="connsiteY23" fmla="*/ 19815 h 63193"/>
                  <a:gd name="connsiteX24" fmla="*/ 16999 w 50209"/>
                  <a:gd name="connsiteY24" fmla="*/ 22574 h 63193"/>
                  <a:gd name="connsiteX25" fmla="*/ 26041 w 50209"/>
                  <a:gd name="connsiteY25" fmla="*/ 25161 h 63193"/>
                  <a:gd name="connsiteX26" fmla="*/ 41190 w 50209"/>
                  <a:gd name="connsiteY26" fmla="*/ 29956 h 63193"/>
                  <a:gd name="connsiteX27" fmla="*/ 47953 w 50209"/>
                  <a:gd name="connsiteY27" fmla="*/ 35302 h 63193"/>
                  <a:gd name="connsiteX28" fmla="*/ 50404 w 50209"/>
                  <a:gd name="connsiteY28" fmla="*/ 44064 h 63193"/>
                  <a:gd name="connsiteX29" fmla="*/ 47401 w 50209"/>
                  <a:gd name="connsiteY29" fmla="*/ 53722 h 63193"/>
                  <a:gd name="connsiteX30" fmla="*/ 38774 w 50209"/>
                  <a:gd name="connsiteY30" fmla="*/ 60724 h 63193"/>
                  <a:gd name="connsiteX31" fmla="*/ 26041 w 50209"/>
                  <a:gd name="connsiteY31" fmla="*/ 63208 h 63193"/>
                  <a:gd name="connsiteX32" fmla="*/ 8062 w 50209"/>
                  <a:gd name="connsiteY32" fmla="*/ 58310 h 63193"/>
                  <a:gd name="connsiteX33" fmla="*/ 194 w 50209"/>
                  <a:gd name="connsiteY33" fmla="*/ 43788 h 63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209" h="63193">
                    <a:moveTo>
                      <a:pt x="194" y="43788"/>
                    </a:moveTo>
                    <a:lnTo>
                      <a:pt x="10339" y="42201"/>
                    </a:lnTo>
                    <a:cubicBezTo>
                      <a:pt x="10857" y="46271"/>
                      <a:pt x="12444" y="49376"/>
                      <a:pt x="15067" y="51515"/>
                    </a:cubicBezTo>
                    <a:cubicBezTo>
                      <a:pt x="17655" y="53722"/>
                      <a:pt x="21278" y="54792"/>
                      <a:pt x="25972" y="54757"/>
                    </a:cubicBezTo>
                    <a:cubicBezTo>
                      <a:pt x="30665" y="54792"/>
                      <a:pt x="34185" y="53826"/>
                      <a:pt x="36462" y="51894"/>
                    </a:cubicBezTo>
                    <a:cubicBezTo>
                      <a:pt x="38740" y="49997"/>
                      <a:pt x="39879" y="47755"/>
                      <a:pt x="39879" y="45168"/>
                    </a:cubicBezTo>
                    <a:cubicBezTo>
                      <a:pt x="39879" y="42857"/>
                      <a:pt x="38878" y="41028"/>
                      <a:pt x="36876" y="39683"/>
                    </a:cubicBezTo>
                    <a:cubicBezTo>
                      <a:pt x="35461" y="38786"/>
                      <a:pt x="31942" y="37648"/>
                      <a:pt x="26386" y="36234"/>
                    </a:cubicBezTo>
                    <a:cubicBezTo>
                      <a:pt x="18828" y="34337"/>
                      <a:pt x="13618" y="32681"/>
                      <a:pt x="10753" y="31301"/>
                    </a:cubicBezTo>
                    <a:cubicBezTo>
                      <a:pt x="7820" y="29921"/>
                      <a:pt x="5612" y="28024"/>
                      <a:pt x="4128" y="25575"/>
                    </a:cubicBezTo>
                    <a:cubicBezTo>
                      <a:pt x="2609" y="23126"/>
                      <a:pt x="1885" y="20401"/>
                      <a:pt x="1885" y="17434"/>
                    </a:cubicBezTo>
                    <a:cubicBezTo>
                      <a:pt x="1885" y="14744"/>
                      <a:pt x="2506" y="12260"/>
                      <a:pt x="3748" y="9949"/>
                    </a:cubicBezTo>
                    <a:cubicBezTo>
                      <a:pt x="4990" y="7673"/>
                      <a:pt x="6647" y="5775"/>
                      <a:pt x="8786" y="4223"/>
                    </a:cubicBezTo>
                    <a:cubicBezTo>
                      <a:pt x="10339" y="3085"/>
                      <a:pt x="12513" y="2085"/>
                      <a:pt x="15308" y="1257"/>
                    </a:cubicBezTo>
                    <a:cubicBezTo>
                      <a:pt x="18035" y="463"/>
                      <a:pt x="21002" y="49"/>
                      <a:pt x="24177" y="15"/>
                    </a:cubicBezTo>
                    <a:cubicBezTo>
                      <a:pt x="28905" y="49"/>
                      <a:pt x="33080" y="739"/>
                      <a:pt x="36669" y="2085"/>
                    </a:cubicBezTo>
                    <a:cubicBezTo>
                      <a:pt x="40258" y="3464"/>
                      <a:pt x="42881" y="5327"/>
                      <a:pt x="44606" y="7638"/>
                    </a:cubicBezTo>
                    <a:cubicBezTo>
                      <a:pt x="46263" y="9984"/>
                      <a:pt x="47436" y="13088"/>
                      <a:pt x="48126" y="16986"/>
                    </a:cubicBezTo>
                    <a:lnTo>
                      <a:pt x="38119" y="18331"/>
                    </a:lnTo>
                    <a:cubicBezTo>
                      <a:pt x="37635" y="15261"/>
                      <a:pt x="36290" y="12847"/>
                      <a:pt x="34150" y="11053"/>
                    </a:cubicBezTo>
                    <a:cubicBezTo>
                      <a:pt x="31942" y="9328"/>
                      <a:pt x="28870" y="8431"/>
                      <a:pt x="24902" y="8431"/>
                    </a:cubicBezTo>
                    <a:cubicBezTo>
                      <a:pt x="20174" y="8431"/>
                      <a:pt x="16827" y="9225"/>
                      <a:pt x="14825" y="10777"/>
                    </a:cubicBezTo>
                    <a:cubicBezTo>
                      <a:pt x="12824" y="12364"/>
                      <a:pt x="11823" y="14192"/>
                      <a:pt x="11823" y="16227"/>
                    </a:cubicBezTo>
                    <a:cubicBezTo>
                      <a:pt x="11823" y="17607"/>
                      <a:pt x="12237" y="18780"/>
                      <a:pt x="13065" y="19815"/>
                    </a:cubicBezTo>
                    <a:cubicBezTo>
                      <a:pt x="13894" y="20918"/>
                      <a:pt x="15205" y="21850"/>
                      <a:pt x="16999" y="22574"/>
                    </a:cubicBezTo>
                    <a:cubicBezTo>
                      <a:pt x="18000" y="22954"/>
                      <a:pt x="21002" y="23816"/>
                      <a:pt x="26041" y="25161"/>
                    </a:cubicBezTo>
                    <a:cubicBezTo>
                      <a:pt x="33253" y="27127"/>
                      <a:pt x="38291" y="28714"/>
                      <a:pt x="41190" y="29956"/>
                    </a:cubicBezTo>
                    <a:cubicBezTo>
                      <a:pt x="44020" y="31198"/>
                      <a:pt x="46297" y="32991"/>
                      <a:pt x="47953" y="35302"/>
                    </a:cubicBezTo>
                    <a:cubicBezTo>
                      <a:pt x="49575" y="37682"/>
                      <a:pt x="50369" y="40614"/>
                      <a:pt x="50404" y="44064"/>
                    </a:cubicBezTo>
                    <a:cubicBezTo>
                      <a:pt x="50369" y="47513"/>
                      <a:pt x="49368" y="50721"/>
                      <a:pt x="47401" y="53722"/>
                    </a:cubicBezTo>
                    <a:cubicBezTo>
                      <a:pt x="45400" y="56758"/>
                      <a:pt x="42536" y="59103"/>
                      <a:pt x="38774" y="60724"/>
                    </a:cubicBezTo>
                    <a:cubicBezTo>
                      <a:pt x="35013" y="62380"/>
                      <a:pt x="30768" y="63174"/>
                      <a:pt x="26041" y="63208"/>
                    </a:cubicBezTo>
                    <a:cubicBezTo>
                      <a:pt x="18173" y="63174"/>
                      <a:pt x="12168" y="61552"/>
                      <a:pt x="8062" y="58310"/>
                    </a:cubicBezTo>
                    <a:cubicBezTo>
                      <a:pt x="3921" y="55067"/>
                      <a:pt x="1298" y="50238"/>
                      <a:pt x="194" y="437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E13668D7-4C3A-2E5F-B26F-55CA5DF996E4}"/>
                  </a:ext>
                </a:extLst>
              </p:cNvPr>
              <p:cNvSpPr/>
              <p:nvPr/>
            </p:nvSpPr>
            <p:spPr>
              <a:xfrm>
                <a:off x="2413455" y="1573978"/>
                <a:ext cx="8834" cy="8830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830"/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520C9AB8-3A08-56C2-3A33-E18626E11D4B}"/>
                  </a:ext>
                </a:extLst>
              </p:cNvPr>
              <p:cNvSpPr/>
              <p:nvPr/>
            </p:nvSpPr>
            <p:spPr>
              <a:xfrm>
                <a:off x="2453303" y="1513544"/>
                <a:ext cx="49036" cy="61813"/>
              </a:xfrm>
              <a:custGeom>
                <a:avLst/>
                <a:gdLst>
                  <a:gd name="connsiteX0" fmla="*/ 40061 w 49036"/>
                  <a:gd name="connsiteY0" fmla="*/ 60449 h 61813"/>
                  <a:gd name="connsiteX1" fmla="*/ 40061 w 49036"/>
                  <a:gd name="connsiteY1" fmla="*/ 51584 h 61813"/>
                  <a:gd name="connsiteX2" fmla="*/ 20875 w 49036"/>
                  <a:gd name="connsiteY2" fmla="*/ 61828 h 61813"/>
                  <a:gd name="connsiteX3" fmla="*/ 10867 w 49036"/>
                  <a:gd name="connsiteY3" fmla="*/ 59793 h 61813"/>
                  <a:gd name="connsiteX4" fmla="*/ 4000 w 49036"/>
                  <a:gd name="connsiteY4" fmla="*/ 54619 h 61813"/>
                  <a:gd name="connsiteX5" fmla="*/ 825 w 49036"/>
                  <a:gd name="connsiteY5" fmla="*/ 47030 h 61813"/>
                  <a:gd name="connsiteX6" fmla="*/ 204 w 49036"/>
                  <a:gd name="connsiteY6" fmla="*/ 37441 h 61813"/>
                  <a:gd name="connsiteX7" fmla="*/ 204 w 49036"/>
                  <a:gd name="connsiteY7" fmla="*/ 15 h 61813"/>
                  <a:gd name="connsiteX8" fmla="*/ 10453 w 49036"/>
                  <a:gd name="connsiteY8" fmla="*/ 15 h 61813"/>
                  <a:gd name="connsiteX9" fmla="*/ 10453 w 49036"/>
                  <a:gd name="connsiteY9" fmla="*/ 33543 h 61813"/>
                  <a:gd name="connsiteX10" fmla="*/ 11074 w 49036"/>
                  <a:gd name="connsiteY10" fmla="*/ 44340 h 61813"/>
                  <a:gd name="connsiteX11" fmla="*/ 15181 w 49036"/>
                  <a:gd name="connsiteY11" fmla="*/ 50687 h 61813"/>
                  <a:gd name="connsiteX12" fmla="*/ 22911 w 49036"/>
                  <a:gd name="connsiteY12" fmla="*/ 52998 h 61813"/>
                  <a:gd name="connsiteX13" fmla="*/ 31572 w 49036"/>
                  <a:gd name="connsiteY13" fmla="*/ 50652 h 61813"/>
                  <a:gd name="connsiteX14" fmla="*/ 37301 w 49036"/>
                  <a:gd name="connsiteY14" fmla="*/ 44202 h 61813"/>
                  <a:gd name="connsiteX15" fmla="*/ 38992 w 49036"/>
                  <a:gd name="connsiteY15" fmla="*/ 32405 h 61813"/>
                  <a:gd name="connsiteX16" fmla="*/ 38992 w 49036"/>
                  <a:gd name="connsiteY16" fmla="*/ 15 h 61813"/>
                  <a:gd name="connsiteX17" fmla="*/ 49241 w 49036"/>
                  <a:gd name="connsiteY17" fmla="*/ 15 h 61813"/>
                  <a:gd name="connsiteX18" fmla="*/ 49241 w 49036"/>
                  <a:gd name="connsiteY18" fmla="*/ 60449 h 6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9036" h="61813">
                    <a:moveTo>
                      <a:pt x="40061" y="60449"/>
                    </a:moveTo>
                    <a:lnTo>
                      <a:pt x="40061" y="51584"/>
                    </a:lnTo>
                    <a:cubicBezTo>
                      <a:pt x="35368" y="58413"/>
                      <a:pt x="28950" y="61794"/>
                      <a:pt x="20875" y="61828"/>
                    </a:cubicBezTo>
                    <a:cubicBezTo>
                      <a:pt x="17286" y="61794"/>
                      <a:pt x="13973" y="61138"/>
                      <a:pt x="10867" y="59793"/>
                    </a:cubicBezTo>
                    <a:cubicBezTo>
                      <a:pt x="7761" y="58448"/>
                      <a:pt x="5449" y="56723"/>
                      <a:pt x="4000" y="54619"/>
                    </a:cubicBezTo>
                    <a:cubicBezTo>
                      <a:pt x="2482" y="52584"/>
                      <a:pt x="1446" y="50066"/>
                      <a:pt x="825" y="47030"/>
                    </a:cubicBezTo>
                    <a:cubicBezTo>
                      <a:pt x="411" y="45030"/>
                      <a:pt x="204" y="41822"/>
                      <a:pt x="204" y="37441"/>
                    </a:cubicBezTo>
                    <a:lnTo>
                      <a:pt x="204" y="15"/>
                    </a:lnTo>
                    <a:lnTo>
                      <a:pt x="10453" y="15"/>
                    </a:lnTo>
                    <a:lnTo>
                      <a:pt x="10453" y="33543"/>
                    </a:lnTo>
                    <a:cubicBezTo>
                      <a:pt x="10453" y="38890"/>
                      <a:pt x="10660" y="42512"/>
                      <a:pt x="11074" y="44340"/>
                    </a:cubicBezTo>
                    <a:cubicBezTo>
                      <a:pt x="11695" y="47065"/>
                      <a:pt x="13041" y="49169"/>
                      <a:pt x="15181" y="50687"/>
                    </a:cubicBezTo>
                    <a:cubicBezTo>
                      <a:pt x="17251" y="52239"/>
                      <a:pt x="19839" y="52998"/>
                      <a:pt x="22911" y="52998"/>
                    </a:cubicBezTo>
                    <a:cubicBezTo>
                      <a:pt x="25982" y="52998"/>
                      <a:pt x="28881" y="52239"/>
                      <a:pt x="31572" y="50652"/>
                    </a:cubicBezTo>
                    <a:cubicBezTo>
                      <a:pt x="34264" y="49100"/>
                      <a:pt x="36162" y="46927"/>
                      <a:pt x="37301" y="44202"/>
                    </a:cubicBezTo>
                    <a:cubicBezTo>
                      <a:pt x="38405" y="41511"/>
                      <a:pt x="38957" y="37579"/>
                      <a:pt x="38992" y="32405"/>
                    </a:cubicBezTo>
                    <a:lnTo>
                      <a:pt x="38992" y="15"/>
                    </a:lnTo>
                    <a:lnTo>
                      <a:pt x="49241" y="15"/>
                    </a:lnTo>
                    <a:lnTo>
                      <a:pt x="49241" y="60449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AD0E6B1D-1946-9784-BB9C-974B9006A847}"/>
                  </a:ext>
                </a:extLst>
              </p:cNvPr>
              <p:cNvSpPr/>
              <p:nvPr/>
            </p:nvSpPr>
            <p:spPr>
              <a:xfrm>
                <a:off x="2514299" y="1512165"/>
                <a:ext cx="50209" cy="63193"/>
              </a:xfrm>
              <a:custGeom>
                <a:avLst/>
                <a:gdLst>
                  <a:gd name="connsiteX0" fmla="*/ 211 w 50209"/>
                  <a:gd name="connsiteY0" fmla="*/ 43788 h 63193"/>
                  <a:gd name="connsiteX1" fmla="*/ 10357 w 50209"/>
                  <a:gd name="connsiteY1" fmla="*/ 42201 h 63193"/>
                  <a:gd name="connsiteX2" fmla="*/ 15084 w 50209"/>
                  <a:gd name="connsiteY2" fmla="*/ 51515 h 63193"/>
                  <a:gd name="connsiteX3" fmla="*/ 25989 w 50209"/>
                  <a:gd name="connsiteY3" fmla="*/ 54757 h 63193"/>
                  <a:gd name="connsiteX4" fmla="*/ 36480 w 50209"/>
                  <a:gd name="connsiteY4" fmla="*/ 51894 h 63193"/>
                  <a:gd name="connsiteX5" fmla="*/ 39896 w 50209"/>
                  <a:gd name="connsiteY5" fmla="*/ 45168 h 63193"/>
                  <a:gd name="connsiteX6" fmla="*/ 36894 w 50209"/>
                  <a:gd name="connsiteY6" fmla="*/ 39683 h 63193"/>
                  <a:gd name="connsiteX7" fmla="*/ 26403 w 50209"/>
                  <a:gd name="connsiteY7" fmla="*/ 36234 h 63193"/>
                  <a:gd name="connsiteX8" fmla="*/ 10771 w 50209"/>
                  <a:gd name="connsiteY8" fmla="*/ 31301 h 63193"/>
                  <a:gd name="connsiteX9" fmla="*/ 4145 w 50209"/>
                  <a:gd name="connsiteY9" fmla="*/ 25575 h 63193"/>
                  <a:gd name="connsiteX10" fmla="*/ 1902 w 50209"/>
                  <a:gd name="connsiteY10" fmla="*/ 17434 h 63193"/>
                  <a:gd name="connsiteX11" fmla="*/ 3766 w 50209"/>
                  <a:gd name="connsiteY11" fmla="*/ 9949 h 63193"/>
                  <a:gd name="connsiteX12" fmla="*/ 8804 w 50209"/>
                  <a:gd name="connsiteY12" fmla="*/ 4223 h 63193"/>
                  <a:gd name="connsiteX13" fmla="*/ 15326 w 50209"/>
                  <a:gd name="connsiteY13" fmla="*/ 1257 h 63193"/>
                  <a:gd name="connsiteX14" fmla="*/ 24195 w 50209"/>
                  <a:gd name="connsiteY14" fmla="*/ 15 h 63193"/>
                  <a:gd name="connsiteX15" fmla="*/ 36687 w 50209"/>
                  <a:gd name="connsiteY15" fmla="*/ 2085 h 63193"/>
                  <a:gd name="connsiteX16" fmla="*/ 44624 w 50209"/>
                  <a:gd name="connsiteY16" fmla="*/ 7638 h 63193"/>
                  <a:gd name="connsiteX17" fmla="*/ 48144 w 50209"/>
                  <a:gd name="connsiteY17" fmla="*/ 16986 h 63193"/>
                  <a:gd name="connsiteX18" fmla="*/ 38136 w 50209"/>
                  <a:gd name="connsiteY18" fmla="*/ 18331 h 63193"/>
                  <a:gd name="connsiteX19" fmla="*/ 34168 w 50209"/>
                  <a:gd name="connsiteY19" fmla="*/ 11053 h 63193"/>
                  <a:gd name="connsiteX20" fmla="*/ 24919 w 50209"/>
                  <a:gd name="connsiteY20" fmla="*/ 8431 h 63193"/>
                  <a:gd name="connsiteX21" fmla="*/ 14843 w 50209"/>
                  <a:gd name="connsiteY21" fmla="*/ 10777 h 63193"/>
                  <a:gd name="connsiteX22" fmla="*/ 11841 w 50209"/>
                  <a:gd name="connsiteY22" fmla="*/ 16227 h 63193"/>
                  <a:gd name="connsiteX23" fmla="*/ 13083 w 50209"/>
                  <a:gd name="connsiteY23" fmla="*/ 19815 h 63193"/>
                  <a:gd name="connsiteX24" fmla="*/ 17017 w 50209"/>
                  <a:gd name="connsiteY24" fmla="*/ 22574 h 63193"/>
                  <a:gd name="connsiteX25" fmla="*/ 26058 w 50209"/>
                  <a:gd name="connsiteY25" fmla="*/ 25161 h 63193"/>
                  <a:gd name="connsiteX26" fmla="*/ 41207 w 50209"/>
                  <a:gd name="connsiteY26" fmla="*/ 29956 h 63193"/>
                  <a:gd name="connsiteX27" fmla="*/ 47971 w 50209"/>
                  <a:gd name="connsiteY27" fmla="*/ 35302 h 63193"/>
                  <a:gd name="connsiteX28" fmla="*/ 50421 w 50209"/>
                  <a:gd name="connsiteY28" fmla="*/ 44064 h 63193"/>
                  <a:gd name="connsiteX29" fmla="*/ 47419 w 50209"/>
                  <a:gd name="connsiteY29" fmla="*/ 53722 h 63193"/>
                  <a:gd name="connsiteX30" fmla="*/ 38792 w 50209"/>
                  <a:gd name="connsiteY30" fmla="*/ 60724 h 63193"/>
                  <a:gd name="connsiteX31" fmla="*/ 26058 w 50209"/>
                  <a:gd name="connsiteY31" fmla="*/ 63208 h 63193"/>
                  <a:gd name="connsiteX32" fmla="*/ 8079 w 50209"/>
                  <a:gd name="connsiteY32" fmla="*/ 58310 h 63193"/>
                  <a:gd name="connsiteX33" fmla="*/ 211 w 50209"/>
                  <a:gd name="connsiteY33" fmla="*/ 43788 h 63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209" h="63193">
                    <a:moveTo>
                      <a:pt x="211" y="43788"/>
                    </a:moveTo>
                    <a:lnTo>
                      <a:pt x="10357" y="42201"/>
                    </a:lnTo>
                    <a:cubicBezTo>
                      <a:pt x="10874" y="46271"/>
                      <a:pt x="12462" y="49376"/>
                      <a:pt x="15084" y="51515"/>
                    </a:cubicBezTo>
                    <a:cubicBezTo>
                      <a:pt x="17673" y="53722"/>
                      <a:pt x="21296" y="54792"/>
                      <a:pt x="25989" y="54757"/>
                    </a:cubicBezTo>
                    <a:cubicBezTo>
                      <a:pt x="30682" y="54792"/>
                      <a:pt x="34202" y="53826"/>
                      <a:pt x="36480" y="51894"/>
                    </a:cubicBezTo>
                    <a:cubicBezTo>
                      <a:pt x="38757" y="49997"/>
                      <a:pt x="39896" y="47755"/>
                      <a:pt x="39896" y="45168"/>
                    </a:cubicBezTo>
                    <a:cubicBezTo>
                      <a:pt x="39896" y="42857"/>
                      <a:pt x="38895" y="41028"/>
                      <a:pt x="36894" y="39683"/>
                    </a:cubicBezTo>
                    <a:cubicBezTo>
                      <a:pt x="35479" y="38786"/>
                      <a:pt x="31959" y="37648"/>
                      <a:pt x="26403" y="36234"/>
                    </a:cubicBezTo>
                    <a:cubicBezTo>
                      <a:pt x="18846" y="34337"/>
                      <a:pt x="13635" y="32681"/>
                      <a:pt x="10771" y="31301"/>
                    </a:cubicBezTo>
                    <a:cubicBezTo>
                      <a:pt x="7838" y="29921"/>
                      <a:pt x="5629" y="28024"/>
                      <a:pt x="4145" y="25575"/>
                    </a:cubicBezTo>
                    <a:cubicBezTo>
                      <a:pt x="2627" y="23126"/>
                      <a:pt x="1902" y="20401"/>
                      <a:pt x="1902" y="17434"/>
                    </a:cubicBezTo>
                    <a:cubicBezTo>
                      <a:pt x="1902" y="14744"/>
                      <a:pt x="2523" y="12260"/>
                      <a:pt x="3766" y="9949"/>
                    </a:cubicBezTo>
                    <a:cubicBezTo>
                      <a:pt x="5008" y="7673"/>
                      <a:pt x="6664" y="5775"/>
                      <a:pt x="8804" y="4223"/>
                    </a:cubicBezTo>
                    <a:cubicBezTo>
                      <a:pt x="10357" y="3085"/>
                      <a:pt x="12531" y="2085"/>
                      <a:pt x="15326" y="1257"/>
                    </a:cubicBezTo>
                    <a:cubicBezTo>
                      <a:pt x="18052" y="463"/>
                      <a:pt x="21020" y="49"/>
                      <a:pt x="24195" y="15"/>
                    </a:cubicBezTo>
                    <a:cubicBezTo>
                      <a:pt x="28922" y="49"/>
                      <a:pt x="33098" y="739"/>
                      <a:pt x="36687" y="2085"/>
                    </a:cubicBezTo>
                    <a:cubicBezTo>
                      <a:pt x="40276" y="3464"/>
                      <a:pt x="42898" y="5327"/>
                      <a:pt x="44624" y="7638"/>
                    </a:cubicBezTo>
                    <a:cubicBezTo>
                      <a:pt x="46280" y="9984"/>
                      <a:pt x="47453" y="13088"/>
                      <a:pt x="48144" y="16986"/>
                    </a:cubicBezTo>
                    <a:lnTo>
                      <a:pt x="38136" y="18331"/>
                    </a:lnTo>
                    <a:cubicBezTo>
                      <a:pt x="37653" y="15261"/>
                      <a:pt x="36307" y="12847"/>
                      <a:pt x="34168" y="11053"/>
                    </a:cubicBezTo>
                    <a:cubicBezTo>
                      <a:pt x="31959" y="9328"/>
                      <a:pt x="28888" y="8431"/>
                      <a:pt x="24919" y="8431"/>
                    </a:cubicBezTo>
                    <a:cubicBezTo>
                      <a:pt x="20192" y="8431"/>
                      <a:pt x="16844" y="9225"/>
                      <a:pt x="14843" y="10777"/>
                    </a:cubicBezTo>
                    <a:cubicBezTo>
                      <a:pt x="12841" y="12364"/>
                      <a:pt x="11841" y="14192"/>
                      <a:pt x="11841" y="16227"/>
                    </a:cubicBezTo>
                    <a:cubicBezTo>
                      <a:pt x="11841" y="17607"/>
                      <a:pt x="12255" y="18780"/>
                      <a:pt x="13083" y="19815"/>
                    </a:cubicBezTo>
                    <a:cubicBezTo>
                      <a:pt x="13911" y="20918"/>
                      <a:pt x="15223" y="21850"/>
                      <a:pt x="17017" y="22574"/>
                    </a:cubicBezTo>
                    <a:cubicBezTo>
                      <a:pt x="18018" y="22954"/>
                      <a:pt x="21020" y="23816"/>
                      <a:pt x="26058" y="25161"/>
                    </a:cubicBezTo>
                    <a:cubicBezTo>
                      <a:pt x="33270" y="27127"/>
                      <a:pt x="38309" y="28714"/>
                      <a:pt x="41207" y="29956"/>
                    </a:cubicBezTo>
                    <a:cubicBezTo>
                      <a:pt x="44037" y="31198"/>
                      <a:pt x="46315" y="32991"/>
                      <a:pt x="47971" y="35302"/>
                    </a:cubicBezTo>
                    <a:cubicBezTo>
                      <a:pt x="49593" y="37682"/>
                      <a:pt x="50387" y="40614"/>
                      <a:pt x="50421" y="44064"/>
                    </a:cubicBezTo>
                    <a:cubicBezTo>
                      <a:pt x="50387" y="47513"/>
                      <a:pt x="49386" y="50721"/>
                      <a:pt x="47419" y="53722"/>
                    </a:cubicBezTo>
                    <a:cubicBezTo>
                      <a:pt x="45417" y="56758"/>
                      <a:pt x="42553" y="59103"/>
                      <a:pt x="38792" y="60724"/>
                    </a:cubicBezTo>
                    <a:cubicBezTo>
                      <a:pt x="35030" y="62380"/>
                      <a:pt x="30786" y="63174"/>
                      <a:pt x="26058" y="63208"/>
                    </a:cubicBezTo>
                    <a:cubicBezTo>
                      <a:pt x="18190" y="63174"/>
                      <a:pt x="12186" y="61552"/>
                      <a:pt x="8079" y="58310"/>
                    </a:cubicBezTo>
                    <a:cubicBezTo>
                      <a:pt x="3938" y="55067"/>
                      <a:pt x="1316" y="50238"/>
                      <a:pt x="211" y="437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F1E286-22DC-B14C-A4B9-FC2E8F3EC4FF}"/>
                  </a:ext>
                </a:extLst>
              </p:cNvPr>
              <p:cNvSpPr/>
              <p:nvPr/>
            </p:nvSpPr>
            <p:spPr>
              <a:xfrm>
                <a:off x="2576745" y="1490537"/>
                <a:ext cx="10249" cy="83441"/>
              </a:xfrm>
              <a:custGeom>
                <a:avLst/>
                <a:gdLst>
                  <a:gd name="connsiteX0" fmla="*/ 218 w 10249"/>
                  <a:gd name="connsiteY0" fmla="*/ 11812 h 83441"/>
                  <a:gd name="connsiteX1" fmla="*/ 218 w 10249"/>
                  <a:gd name="connsiteY1" fmla="*/ 15 h 83441"/>
                  <a:gd name="connsiteX2" fmla="*/ 10467 w 10249"/>
                  <a:gd name="connsiteY2" fmla="*/ 15 h 83441"/>
                  <a:gd name="connsiteX3" fmla="*/ 10467 w 10249"/>
                  <a:gd name="connsiteY3" fmla="*/ 11812 h 83441"/>
                  <a:gd name="connsiteX4" fmla="*/ 218 w 10249"/>
                  <a:gd name="connsiteY4" fmla="*/ 83456 h 83441"/>
                  <a:gd name="connsiteX5" fmla="*/ 218 w 10249"/>
                  <a:gd name="connsiteY5" fmla="*/ 23022 h 83441"/>
                  <a:gd name="connsiteX6" fmla="*/ 10467 w 10249"/>
                  <a:gd name="connsiteY6" fmla="*/ 23022 h 83441"/>
                  <a:gd name="connsiteX7" fmla="*/ 10467 w 10249"/>
                  <a:gd name="connsiteY7" fmla="*/ 83456 h 83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49" h="83441">
                    <a:moveTo>
                      <a:pt x="218" y="11812"/>
                    </a:moveTo>
                    <a:lnTo>
                      <a:pt x="218" y="15"/>
                    </a:lnTo>
                    <a:lnTo>
                      <a:pt x="10467" y="15"/>
                    </a:lnTo>
                    <a:lnTo>
                      <a:pt x="10467" y="11812"/>
                    </a:lnTo>
                    <a:close/>
                    <a:moveTo>
                      <a:pt x="218" y="83456"/>
                    </a:moveTo>
                    <a:lnTo>
                      <a:pt x="218" y="23022"/>
                    </a:lnTo>
                    <a:lnTo>
                      <a:pt x="10467" y="23022"/>
                    </a:lnTo>
                    <a:lnTo>
                      <a:pt x="10467" y="83456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858BB1E-EFF9-600E-F750-4258B86DE918}"/>
                  </a:ext>
                </a:extLst>
              </p:cNvPr>
              <p:cNvSpPr/>
              <p:nvPr/>
            </p:nvSpPr>
            <p:spPr>
              <a:xfrm>
                <a:off x="2602613" y="1512165"/>
                <a:ext cx="49140" cy="61813"/>
              </a:xfrm>
              <a:custGeom>
                <a:avLst/>
                <a:gdLst>
                  <a:gd name="connsiteX0" fmla="*/ 221 w 49140"/>
                  <a:gd name="connsiteY0" fmla="*/ 61828 h 61813"/>
                  <a:gd name="connsiteX1" fmla="*/ 221 w 49140"/>
                  <a:gd name="connsiteY1" fmla="*/ 1395 h 61813"/>
                  <a:gd name="connsiteX2" fmla="*/ 9435 w 49140"/>
                  <a:gd name="connsiteY2" fmla="*/ 1395 h 61813"/>
                  <a:gd name="connsiteX3" fmla="*/ 9435 w 49140"/>
                  <a:gd name="connsiteY3" fmla="*/ 9984 h 61813"/>
                  <a:gd name="connsiteX4" fmla="*/ 28690 w 49140"/>
                  <a:gd name="connsiteY4" fmla="*/ 15 h 61813"/>
                  <a:gd name="connsiteX5" fmla="*/ 38732 w 49140"/>
                  <a:gd name="connsiteY5" fmla="*/ 1981 h 61813"/>
                  <a:gd name="connsiteX6" fmla="*/ 45600 w 49140"/>
                  <a:gd name="connsiteY6" fmla="*/ 7155 h 61813"/>
                  <a:gd name="connsiteX7" fmla="*/ 48774 w 49140"/>
                  <a:gd name="connsiteY7" fmla="*/ 14709 h 61813"/>
                  <a:gd name="connsiteX8" fmla="*/ 49361 w 49140"/>
                  <a:gd name="connsiteY8" fmla="*/ 24678 h 61813"/>
                  <a:gd name="connsiteX9" fmla="*/ 49361 w 49140"/>
                  <a:gd name="connsiteY9" fmla="*/ 61828 h 61813"/>
                  <a:gd name="connsiteX10" fmla="*/ 39112 w 49140"/>
                  <a:gd name="connsiteY10" fmla="*/ 61828 h 61813"/>
                  <a:gd name="connsiteX11" fmla="*/ 39112 w 49140"/>
                  <a:gd name="connsiteY11" fmla="*/ 25058 h 61813"/>
                  <a:gd name="connsiteX12" fmla="*/ 37904 w 49140"/>
                  <a:gd name="connsiteY12" fmla="*/ 15710 h 61813"/>
                  <a:gd name="connsiteX13" fmla="*/ 33660 w 49140"/>
                  <a:gd name="connsiteY13" fmla="*/ 10777 h 61813"/>
                  <a:gd name="connsiteX14" fmla="*/ 26516 w 49140"/>
                  <a:gd name="connsiteY14" fmla="*/ 8914 h 61813"/>
                  <a:gd name="connsiteX15" fmla="*/ 15198 w 49140"/>
                  <a:gd name="connsiteY15" fmla="*/ 13054 h 61813"/>
                  <a:gd name="connsiteX16" fmla="*/ 10470 w 49140"/>
                  <a:gd name="connsiteY16" fmla="*/ 28817 h 61813"/>
                  <a:gd name="connsiteX17" fmla="*/ 10470 w 49140"/>
                  <a:gd name="connsiteY17" fmla="*/ 61828 h 6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140" h="61813">
                    <a:moveTo>
                      <a:pt x="221" y="61828"/>
                    </a:moveTo>
                    <a:lnTo>
                      <a:pt x="221" y="1395"/>
                    </a:lnTo>
                    <a:lnTo>
                      <a:pt x="9435" y="1395"/>
                    </a:lnTo>
                    <a:lnTo>
                      <a:pt x="9435" y="9984"/>
                    </a:lnTo>
                    <a:cubicBezTo>
                      <a:pt x="13852" y="3361"/>
                      <a:pt x="20270" y="49"/>
                      <a:pt x="28690" y="15"/>
                    </a:cubicBezTo>
                    <a:cubicBezTo>
                      <a:pt x="32314" y="49"/>
                      <a:pt x="35661" y="705"/>
                      <a:pt x="38732" y="1981"/>
                    </a:cubicBezTo>
                    <a:cubicBezTo>
                      <a:pt x="41769" y="3326"/>
                      <a:pt x="44047" y="5051"/>
                      <a:pt x="45600" y="7155"/>
                    </a:cubicBezTo>
                    <a:cubicBezTo>
                      <a:pt x="47083" y="9294"/>
                      <a:pt x="48153" y="11812"/>
                      <a:pt x="48774" y="14709"/>
                    </a:cubicBezTo>
                    <a:cubicBezTo>
                      <a:pt x="49154" y="16607"/>
                      <a:pt x="49361" y="19918"/>
                      <a:pt x="49361" y="24678"/>
                    </a:cubicBezTo>
                    <a:lnTo>
                      <a:pt x="49361" y="61828"/>
                    </a:lnTo>
                    <a:lnTo>
                      <a:pt x="39112" y="61828"/>
                    </a:lnTo>
                    <a:lnTo>
                      <a:pt x="39112" y="25058"/>
                    </a:lnTo>
                    <a:cubicBezTo>
                      <a:pt x="39112" y="20918"/>
                      <a:pt x="38698" y="17814"/>
                      <a:pt x="37904" y="15710"/>
                    </a:cubicBezTo>
                    <a:cubicBezTo>
                      <a:pt x="37076" y="13675"/>
                      <a:pt x="35661" y="12019"/>
                      <a:pt x="33660" y="10777"/>
                    </a:cubicBezTo>
                    <a:cubicBezTo>
                      <a:pt x="31624" y="9570"/>
                      <a:pt x="29243" y="8949"/>
                      <a:pt x="26516" y="8914"/>
                    </a:cubicBezTo>
                    <a:cubicBezTo>
                      <a:pt x="22134" y="8949"/>
                      <a:pt x="18372" y="10329"/>
                      <a:pt x="15198" y="13054"/>
                    </a:cubicBezTo>
                    <a:cubicBezTo>
                      <a:pt x="12023" y="15848"/>
                      <a:pt x="10435" y="21091"/>
                      <a:pt x="10470" y="28817"/>
                    </a:cubicBezTo>
                    <a:lnTo>
                      <a:pt x="10470" y="61828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C26E340E-E9AD-2FC5-9A69-DB127151A9D8}"/>
                  </a:ext>
                </a:extLst>
              </p:cNvPr>
              <p:cNvSpPr/>
              <p:nvPr/>
            </p:nvSpPr>
            <p:spPr>
              <a:xfrm>
                <a:off x="2663530" y="1512165"/>
                <a:ext cx="53281" cy="86338"/>
              </a:xfrm>
              <a:custGeom>
                <a:avLst/>
                <a:gdLst>
                  <a:gd name="connsiteX0" fmla="*/ 2265 w 53281"/>
                  <a:gd name="connsiteY0" fmla="*/ 66830 h 86338"/>
                  <a:gd name="connsiteX1" fmla="*/ 12238 w 53281"/>
                  <a:gd name="connsiteY1" fmla="*/ 68313 h 86338"/>
                  <a:gd name="connsiteX2" fmla="*/ 15723 w 53281"/>
                  <a:gd name="connsiteY2" fmla="*/ 75039 h 86338"/>
                  <a:gd name="connsiteX3" fmla="*/ 26145 w 53281"/>
                  <a:gd name="connsiteY3" fmla="*/ 77868 h 86338"/>
                  <a:gd name="connsiteX4" fmla="*/ 37119 w 53281"/>
                  <a:gd name="connsiteY4" fmla="*/ 75005 h 86338"/>
                  <a:gd name="connsiteX5" fmla="*/ 42364 w 53281"/>
                  <a:gd name="connsiteY5" fmla="*/ 67071 h 86338"/>
                  <a:gd name="connsiteX6" fmla="*/ 43089 w 53281"/>
                  <a:gd name="connsiteY6" fmla="*/ 53929 h 86338"/>
                  <a:gd name="connsiteX7" fmla="*/ 26352 w 53281"/>
                  <a:gd name="connsiteY7" fmla="*/ 61828 h 86338"/>
                  <a:gd name="connsiteX8" fmla="*/ 7062 w 53281"/>
                  <a:gd name="connsiteY8" fmla="*/ 52860 h 86338"/>
                  <a:gd name="connsiteX9" fmla="*/ 229 w 53281"/>
                  <a:gd name="connsiteY9" fmla="*/ 31267 h 86338"/>
                  <a:gd name="connsiteX10" fmla="*/ 3335 w 53281"/>
                  <a:gd name="connsiteY10" fmla="*/ 15296 h 86338"/>
                  <a:gd name="connsiteX11" fmla="*/ 12411 w 53281"/>
                  <a:gd name="connsiteY11" fmla="*/ 4016 h 86338"/>
                  <a:gd name="connsiteX12" fmla="*/ 26421 w 53281"/>
                  <a:gd name="connsiteY12" fmla="*/ 15 h 86338"/>
                  <a:gd name="connsiteX13" fmla="*/ 44055 w 53281"/>
                  <a:gd name="connsiteY13" fmla="*/ 8673 h 86338"/>
                  <a:gd name="connsiteX14" fmla="*/ 44055 w 53281"/>
                  <a:gd name="connsiteY14" fmla="*/ 1395 h 86338"/>
                  <a:gd name="connsiteX15" fmla="*/ 53510 w 53281"/>
                  <a:gd name="connsiteY15" fmla="*/ 1395 h 86338"/>
                  <a:gd name="connsiteX16" fmla="*/ 53510 w 53281"/>
                  <a:gd name="connsiteY16" fmla="*/ 53619 h 86338"/>
                  <a:gd name="connsiteX17" fmla="*/ 50646 w 53281"/>
                  <a:gd name="connsiteY17" fmla="*/ 73625 h 86338"/>
                  <a:gd name="connsiteX18" fmla="*/ 41536 w 53281"/>
                  <a:gd name="connsiteY18" fmla="*/ 82939 h 86338"/>
                  <a:gd name="connsiteX19" fmla="*/ 26179 w 53281"/>
                  <a:gd name="connsiteY19" fmla="*/ 86354 h 86338"/>
                  <a:gd name="connsiteX20" fmla="*/ 8718 w 53281"/>
                  <a:gd name="connsiteY20" fmla="*/ 81490 h 86338"/>
                  <a:gd name="connsiteX21" fmla="*/ 2265 w 53281"/>
                  <a:gd name="connsiteY21" fmla="*/ 66830 h 86338"/>
                  <a:gd name="connsiteX22" fmla="*/ 10754 w 53281"/>
                  <a:gd name="connsiteY22" fmla="*/ 30508 h 86338"/>
                  <a:gd name="connsiteX23" fmla="*/ 15482 w 53281"/>
                  <a:gd name="connsiteY23" fmla="*/ 47893 h 86338"/>
                  <a:gd name="connsiteX24" fmla="*/ 27318 w 53281"/>
                  <a:gd name="connsiteY24" fmla="*/ 53343 h 86338"/>
                  <a:gd name="connsiteX25" fmla="*/ 39155 w 53281"/>
                  <a:gd name="connsiteY25" fmla="*/ 47927 h 86338"/>
                  <a:gd name="connsiteX26" fmla="*/ 43951 w 53281"/>
                  <a:gd name="connsiteY26" fmla="*/ 30853 h 86338"/>
                  <a:gd name="connsiteX27" fmla="*/ 39017 w 53281"/>
                  <a:gd name="connsiteY27" fmla="*/ 14157 h 86338"/>
                  <a:gd name="connsiteX28" fmla="*/ 27146 w 53281"/>
                  <a:gd name="connsiteY28" fmla="*/ 8500 h 86338"/>
                  <a:gd name="connsiteX29" fmla="*/ 15516 w 53281"/>
                  <a:gd name="connsiteY29" fmla="*/ 14054 h 86338"/>
                  <a:gd name="connsiteX30" fmla="*/ 10754 w 53281"/>
                  <a:gd name="connsiteY30" fmla="*/ 30508 h 86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3281" h="86338">
                    <a:moveTo>
                      <a:pt x="2265" y="66830"/>
                    </a:moveTo>
                    <a:lnTo>
                      <a:pt x="12238" y="68313"/>
                    </a:lnTo>
                    <a:cubicBezTo>
                      <a:pt x="12618" y="71349"/>
                      <a:pt x="13791" y="73591"/>
                      <a:pt x="15723" y="75039"/>
                    </a:cubicBezTo>
                    <a:cubicBezTo>
                      <a:pt x="18242" y="76902"/>
                      <a:pt x="21693" y="77868"/>
                      <a:pt x="26145" y="77868"/>
                    </a:cubicBezTo>
                    <a:cubicBezTo>
                      <a:pt x="30838" y="77868"/>
                      <a:pt x="34496" y="76902"/>
                      <a:pt x="37119" y="75005"/>
                    </a:cubicBezTo>
                    <a:cubicBezTo>
                      <a:pt x="39672" y="73108"/>
                      <a:pt x="41432" y="70452"/>
                      <a:pt x="42364" y="67071"/>
                    </a:cubicBezTo>
                    <a:cubicBezTo>
                      <a:pt x="42882" y="64933"/>
                      <a:pt x="43123" y="60587"/>
                      <a:pt x="43089" y="53929"/>
                    </a:cubicBezTo>
                    <a:cubicBezTo>
                      <a:pt x="38602" y="59207"/>
                      <a:pt x="33012" y="61828"/>
                      <a:pt x="26352" y="61828"/>
                    </a:cubicBezTo>
                    <a:cubicBezTo>
                      <a:pt x="18001" y="61828"/>
                      <a:pt x="11582" y="58862"/>
                      <a:pt x="7062" y="52860"/>
                    </a:cubicBezTo>
                    <a:cubicBezTo>
                      <a:pt x="2472" y="46892"/>
                      <a:pt x="195" y="39683"/>
                      <a:pt x="229" y="31267"/>
                    </a:cubicBezTo>
                    <a:cubicBezTo>
                      <a:pt x="195" y="25506"/>
                      <a:pt x="1230" y="20194"/>
                      <a:pt x="3335" y="15296"/>
                    </a:cubicBezTo>
                    <a:cubicBezTo>
                      <a:pt x="5405" y="10467"/>
                      <a:pt x="8442" y="6707"/>
                      <a:pt x="12411" y="4016"/>
                    </a:cubicBezTo>
                    <a:cubicBezTo>
                      <a:pt x="16379" y="1395"/>
                      <a:pt x="21038" y="49"/>
                      <a:pt x="26421" y="15"/>
                    </a:cubicBezTo>
                    <a:cubicBezTo>
                      <a:pt x="33530" y="49"/>
                      <a:pt x="39396" y="2947"/>
                      <a:pt x="44055" y="8673"/>
                    </a:cubicBezTo>
                    <a:lnTo>
                      <a:pt x="44055" y="1395"/>
                    </a:lnTo>
                    <a:lnTo>
                      <a:pt x="53510" y="1395"/>
                    </a:lnTo>
                    <a:lnTo>
                      <a:pt x="53510" y="53619"/>
                    </a:lnTo>
                    <a:cubicBezTo>
                      <a:pt x="53510" y="63036"/>
                      <a:pt x="52544" y="69693"/>
                      <a:pt x="50646" y="73625"/>
                    </a:cubicBezTo>
                    <a:cubicBezTo>
                      <a:pt x="48713" y="77558"/>
                      <a:pt x="45677" y="80662"/>
                      <a:pt x="41536" y="82939"/>
                    </a:cubicBezTo>
                    <a:cubicBezTo>
                      <a:pt x="37360" y="85215"/>
                      <a:pt x="32253" y="86354"/>
                      <a:pt x="26179" y="86354"/>
                    </a:cubicBezTo>
                    <a:cubicBezTo>
                      <a:pt x="18967" y="86354"/>
                      <a:pt x="13135" y="84732"/>
                      <a:pt x="8718" y="81490"/>
                    </a:cubicBezTo>
                    <a:cubicBezTo>
                      <a:pt x="4267" y="78248"/>
                      <a:pt x="2127" y="73349"/>
                      <a:pt x="2265" y="66830"/>
                    </a:cubicBezTo>
                    <a:close/>
                    <a:moveTo>
                      <a:pt x="10754" y="30508"/>
                    </a:moveTo>
                    <a:cubicBezTo>
                      <a:pt x="10754" y="38476"/>
                      <a:pt x="12307" y="44271"/>
                      <a:pt x="15482" y="47893"/>
                    </a:cubicBezTo>
                    <a:cubicBezTo>
                      <a:pt x="18588" y="51549"/>
                      <a:pt x="22556" y="53343"/>
                      <a:pt x="27318" y="53343"/>
                    </a:cubicBezTo>
                    <a:cubicBezTo>
                      <a:pt x="32011" y="53343"/>
                      <a:pt x="35945" y="51549"/>
                      <a:pt x="39155" y="47927"/>
                    </a:cubicBezTo>
                    <a:cubicBezTo>
                      <a:pt x="42329" y="44305"/>
                      <a:pt x="43917" y="38614"/>
                      <a:pt x="43951" y="30853"/>
                    </a:cubicBezTo>
                    <a:cubicBezTo>
                      <a:pt x="43917" y="23505"/>
                      <a:pt x="42295" y="17952"/>
                      <a:pt x="39017" y="14157"/>
                    </a:cubicBezTo>
                    <a:cubicBezTo>
                      <a:pt x="35738" y="10432"/>
                      <a:pt x="31770" y="8535"/>
                      <a:pt x="27146" y="8500"/>
                    </a:cubicBezTo>
                    <a:cubicBezTo>
                      <a:pt x="22556" y="8535"/>
                      <a:pt x="18691" y="10398"/>
                      <a:pt x="15516" y="14054"/>
                    </a:cubicBezTo>
                    <a:cubicBezTo>
                      <a:pt x="12342" y="17779"/>
                      <a:pt x="10754" y="23264"/>
                      <a:pt x="10754" y="305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A93748AA-DDB4-B147-BAC4-0B3B203033C5}"/>
                  </a:ext>
                </a:extLst>
              </p:cNvPr>
              <p:cNvSpPr/>
              <p:nvPr/>
            </p:nvSpPr>
            <p:spPr>
              <a:xfrm>
                <a:off x="2724629" y="1573978"/>
                <a:ext cx="8834" cy="8830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830"/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13E1BE90-E018-C46A-814E-74805E66D11C}"/>
                  </a:ext>
                </a:extLst>
              </p:cNvPr>
              <p:cNvSpPr/>
              <p:nvPr/>
            </p:nvSpPr>
            <p:spPr>
              <a:xfrm>
                <a:off x="2757542" y="1490537"/>
                <a:ext cx="76367" cy="83441"/>
              </a:xfrm>
              <a:custGeom>
                <a:avLst/>
                <a:gdLst>
                  <a:gd name="connsiteX0" fmla="*/ 32574 w 76367"/>
                  <a:gd name="connsiteY0" fmla="*/ 83456 h 83441"/>
                  <a:gd name="connsiteX1" fmla="*/ 239 w 76367"/>
                  <a:gd name="connsiteY1" fmla="*/ 15 h 83441"/>
                  <a:gd name="connsiteX2" fmla="*/ 12179 w 76367"/>
                  <a:gd name="connsiteY2" fmla="*/ 15 h 83441"/>
                  <a:gd name="connsiteX3" fmla="*/ 33885 w 76367"/>
                  <a:gd name="connsiteY3" fmla="*/ 60621 h 83441"/>
                  <a:gd name="connsiteX4" fmla="*/ 38268 w 76367"/>
                  <a:gd name="connsiteY4" fmla="*/ 74281 h 83441"/>
                  <a:gd name="connsiteX5" fmla="*/ 42754 w 76367"/>
                  <a:gd name="connsiteY5" fmla="*/ 60621 h 83441"/>
                  <a:gd name="connsiteX6" fmla="*/ 65322 w 76367"/>
                  <a:gd name="connsiteY6" fmla="*/ 15 h 83441"/>
                  <a:gd name="connsiteX7" fmla="*/ 76606 w 76367"/>
                  <a:gd name="connsiteY7" fmla="*/ 15 h 83441"/>
                  <a:gd name="connsiteX8" fmla="*/ 43892 w 76367"/>
                  <a:gd name="connsiteY8" fmla="*/ 83456 h 83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367" h="83441">
                    <a:moveTo>
                      <a:pt x="32574" y="83456"/>
                    </a:moveTo>
                    <a:lnTo>
                      <a:pt x="239" y="15"/>
                    </a:lnTo>
                    <a:lnTo>
                      <a:pt x="12179" y="15"/>
                    </a:lnTo>
                    <a:lnTo>
                      <a:pt x="33885" y="60621"/>
                    </a:lnTo>
                    <a:cubicBezTo>
                      <a:pt x="35610" y="65519"/>
                      <a:pt x="37060" y="70072"/>
                      <a:pt x="38268" y="74281"/>
                    </a:cubicBezTo>
                    <a:cubicBezTo>
                      <a:pt x="39544" y="69762"/>
                      <a:pt x="41028" y="65209"/>
                      <a:pt x="42754" y="60621"/>
                    </a:cubicBezTo>
                    <a:lnTo>
                      <a:pt x="65322" y="15"/>
                    </a:lnTo>
                    <a:lnTo>
                      <a:pt x="76606" y="15"/>
                    </a:lnTo>
                    <a:lnTo>
                      <a:pt x="43892" y="83456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98DB8BBE-B97A-93B2-233F-AFD0045008B4}"/>
                  </a:ext>
                </a:extLst>
              </p:cNvPr>
              <p:cNvSpPr/>
              <p:nvPr/>
            </p:nvSpPr>
            <p:spPr>
              <a:xfrm>
                <a:off x="2842530" y="1490537"/>
                <a:ext cx="10249" cy="83441"/>
              </a:xfrm>
              <a:custGeom>
                <a:avLst/>
                <a:gdLst>
                  <a:gd name="connsiteX0" fmla="*/ 248 w 10249"/>
                  <a:gd name="connsiteY0" fmla="*/ 11812 h 83441"/>
                  <a:gd name="connsiteX1" fmla="*/ 248 w 10249"/>
                  <a:gd name="connsiteY1" fmla="*/ 15 h 83441"/>
                  <a:gd name="connsiteX2" fmla="*/ 10497 w 10249"/>
                  <a:gd name="connsiteY2" fmla="*/ 15 h 83441"/>
                  <a:gd name="connsiteX3" fmla="*/ 10497 w 10249"/>
                  <a:gd name="connsiteY3" fmla="*/ 11812 h 83441"/>
                  <a:gd name="connsiteX4" fmla="*/ 248 w 10249"/>
                  <a:gd name="connsiteY4" fmla="*/ 83456 h 83441"/>
                  <a:gd name="connsiteX5" fmla="*/ 248 w 10249"/>
                  <a:gd name="connsiteY5" fmla="*/ 23022 h 83441"/>
                  <a:gd name="connsiteX6" fmla="*/ 10497 w 10249"/>
                  <a:gd name="connsiteY6" fmla="*/ 23022 h 83441"/>
                  <a:gd name="connsiteX7" fmla="*/ 10497 w 10249"/>
                  <a:gd name="connsiteY7" fmla="*/ 83456 h 83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49" h="83441">
                    <a:moveTo>
                      <a:pt x="248" y="11812"/>
                    </a:moveTo>
                    <a:lnTo>
                      <a:pt x="248" y="15"/>
                    </a:lnTo>
                    <a:lnTo>
                      <a:pt x="10497" y="15"/>
                    </a:lnTo>
                    <a:lnTo>
                      <a:pt x="10497" y="11812"/>
                    </a:lnTo>
                    <a:close/>
                    <a:moveTo>
                      <a:pt x="248" y="83456"/>
                    </a:moveTo>
                    <a:lnTo>
                      <a:pt x="248" y="23022"/>
                    </a:lnTo>
                    <a:lnTo>
                      <a:pt x="10497" y="23022"/>
                    </a:lnTo>
                    <a:lnTo>
                      <a:pt x="10497" y="83456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B3B54A0-41E1-A672-4E0B-4B941102BE7F}"/>
                  </a:ext>
                </a:extLst>
              </p:cNvPr>
              <p:cNvSpPr/>
              <p:nvPr/>
            </p:nvSpPr>
            <p:spPr>
              <a:xfrm>
                <a:off x="2868268" y="1512165"/>
                <a:ext cx="32886" cy="61813"/>
              </a:xfrm>
              <a:custGeom>
                <a:avLst/>
                <a:gdLst>
                  <a:gd name="connsiteX0" fmla="*/ 251 w 32886"/>
                  <a:gd name="connsiteY0" fmla="*/ 61828 h 61813"/>
                  <a:gd name="connsiteX1" fmla="*/ 251 w 32886"/>
                  <a:gd name="connsiteY1" fmla="*/ 1395 h 61813"/>
                  <a:gd name="connsiteX2" fmla="*/ 9499 w 32886"/>
                  <a:gd name="connsiteY2" fmla="*/ 1395 h 61813"/>
                  <a:gd name="connsiteX3" fmla="*/ 9499 w 32886"/>
                  <a:gd name="connsiteY3" fmla="*/ 10536 h 61813"/>
                  <a:gd name="connsiteX4" fmla="*/ 15987 w 32886"/>
                  <a:gd name="connsiteY4" fmla="*/ 2085 h 61813"/>
                  <a:gd name="connsiteX5" fmla="*/ 22578 w 32886"/>
                  <a:gd name="connsiteY5" fmla="*/ 15 h 61813"/>
                  <a:gd name="connsiteX6" fmla="*/ 33138 w 32886"/>
                  <a:gd name="connsiteY6" fmla="*/ 3326 h 61813"/>
                  <a:gd name="connsiteX7" fmla="*/ 29583 w 32886"/>
                  <a:gd name="connsiteY7" fmla="*/ 12812 h 61813"/>
                  <a:gd name="connsiteX8" fmla="*/ 22060 w 32886"/>
                  <a:gd name="connsiteY8" fmla="*/ 10605 h 61813"/>
                  <a:gd name="connsiteX9" fmla="*/ 16021 w 32886"/>
                  <a:gd name="connsiteY9" fmla="*/ 12640 h 61813"/>
                  <a:gd name="connsiteX10" fmla="*/ 12225 w 32886"/>
                  <a:gd name="connsiteY10" fmla="*/ 18228 h 61813"/>
                  <a:gd name="connsiteX11" fmla="*/ 10500 w 32886"/>
                  <a:gd name="connsiteY11" fmla="*/ 30197 h 61813"/>
                  <a:gd name="connsiteX12" fmla="*/ 10500 w 32886"/>
                  <a:gd name="connsiteY12" fmla="*/ 61828 h 6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886" h="61813">
                    <a:moveTo>
                      <a:pt x="251" y="61828"/>
                    </a:moveTo>
                    <a:lnTo>
                      <a:pt x="251" y="1395"/>
                    </a:lnTo>
                    <a:lnTo>
                      <a:pt x="9499" y="1395"/>
                    </a:lnTo>
                    <a:lnTo>
                      <a:pt x="9499" y="10536"/>
                    </a:lnTo>
                    <a:cubicBezTo>
                      <a:pt x="11811" y="6293"/>
                      <a:pt x="13985" y="3464"/>
                      <a:pt x="15987" y="2085"/>
                    </a:cubicBezTo>
                    <a:cubicBezTo>
                      <a:pt x="17988" y="739"/>
                      <a:pt x="20162" y="49"/>
                      <a:pt x="22578" y="15"/>
                    </a:cubicBezTo>
                    <a:cubicBezTo>
                      <a:pt x="25994" y="49"/>
                      <a:pt x="29514" y="1153"/>
                      <a:pt x="33138" y="3326"/>
                    </a:cubicBezTo>
                    <a:lnTo>
                      <a:pt x="29583" y="12812"/>
                    </a:lnTo>
                    <a:cubicBezTo>
                      <a:pt x="27064" y="11364"/>
                      <a:pt x="24545" y="10605"/>
                      <a:pt x="22060" y="10605"/>
                    </a:cubicBezTo>
                    <a:cubicBezTo>
                      <a:pt x="19783" y="10605"/>
                      <a:pt x="17781" y="11294"/>
                      <a:pt x="16021" y="12640"/>
                    </a:cubicBezTo>
                    <a:cubicBezTo>
                      <a:pt x="14227" y="13985"/>
                      <a:pt x="12950" y="15848"/>
                      <a:pt x="12225" y="18228"/>
                    </a:cubicBezTo>
                    <a:cubicBezTo>
                      <a:pt x="11052" y="21884"/>
                      <a:pt x="10500" y="25885"/>
                      <a:pt x="10500" y="30197"/>
                    </a:cubicBezTo>
                    <a:lnTo>
                      <a:pt x="10500" y="61828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461E20C7-A6CB-9B8E-6750-11330357DE51}"/>
                  </a:ext>
                </a:extLst>
              </p:cNvPr>
              <p:cNvSpPr/>
              <p:nvPr/>
            </p:nvSpPr>
            <p:spPr>
              <a:xfrm>
                <a:off x="2907000" y="1513544"/>
                <a:ext cx="49036" cy="61813"/>
              </a:xfrm>
              <a:custGeom>
                <a:avLst/>
                <a:gdLst>
                  <a:gd name="connsiteX0" fmla="*/ 40113 w 49036"/>
                  <a:gd name="connsiteY0" fmla="*/ 60449 h 61813"/>
                  <a:gd name="connsiteX1" fmla="*/ 40113 w 49036"/>
                  <a:gd name="connsiteY1" fmla="*/ 51584 h 61813"/>
                  <a:gd name="connsiteX2" fmla="*/ 20926 w 49036"/>
                  <a:gd name="connsiteY2" fmla="*/ 61828 h 61813"/>
                  <a:gd name="connsiteX3" fmla="*/ 10918 w 49036"/>
                  <a:gd name="connsiteY3" fmla="*/ 59793 h 61813"/>
                  <a:gd name="connsiteX4" fmla="*/ 4051 w 49036"/>
                  <a:gd name="connsiteY4" fmla="*/ 54619 h 61813"/>
                  <a:gd name="connsiteX5" fmla="*/ 877 w 49036"/>
                  <a:gd name="connsiteY5" fmla="*/ 47030 h 61813"/>
                  <a:gd name="connsiteX6" fmla="*/ 255 w 49036"/>
                  <a:gd name="connsiteY6" fmla="*/ 37441 h 61813"/>
                  <a:gd name="connsiteX7" fmla="*/ 255 w 49036"/>
                  <a:gd name="connsiteY7" fmla="*/ 15 h 61813"/>
                  <a:gd name="connsiteX8" fmla="*/ 10504 w 49036"/>
                  <a:gd name="connsiteY8" fmla="*/ 15 h 61813"/>
                  <a:gd name="connsiteX9" fmla="*/ 10504 w 49036"/>
                  <a:gd name="connsiteY9" fmla="*/ 33543 h 61813"/>
                  <a:gd name="connsiteX10" fmla="*/ 11126 w 49036"/>
                  <a:gd name="connsiteY10" fmla="*/ 44340 h 61813"/>
                  <a:gd name="connsiteX11" fmla="*/ 15232 w 49036"/>
                  <a:gd name="connsiteY11" fmla="*/ 50687 h 61813"/>
                  <a:gd name="connsiteX12" fmla="*/ 22962 w 49036"/>
                  <a:gd name="connsiteY12" fmla="*/ 52998 h 61813"/>
                  <a:gd name="connsiteX13" fmla="*/ 31624 w 49036"/>
                  <a:gd name="connsiteY13" fmla="*/ 50652 h 61813"/>
                  <a:gd name="connsiteX14" fmla="*/ 37352 w 49036"/>
                  <a:gd name="connsiteY14" fmla="*/ 44202 h 61813"/>
                  <a:gd name="connsiteX15" fmla="*/ 39043 w 49036"/>
                  <a:gd name="connsiteY15" fmla="*/ 32405 h 61813"/>
                  <a:gd name="connsiteX16" fmla="*/ 39043 w 49036"/>
                  <a:gd name="connsiteY16" fmla="*/ 15 h 61813"/>
                  <a:gd name="connsiteX17" fmla="*/ 49292 w 49036"/>
                  <a:gd name="connsiteY17" fmla="*/ 15 h 61813"/>
                  <a:gd name="connsiteX18" fmla="*/ 49292 w 49036"/>
                  <a:gd name="connsiteY18" fmla="*/ 60449 h 6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9036" h="61813">
                    <a:moveTo>
                      <a:pt x="40113" y="60449"/>
                    </a:moveTo>
                    <a:lnTo>
                      <a:pt x="40113" y="51584"/>
                    </a:lnTo>
                    <a:cubicBezTo>
                      <a:pt x="35420" y="58413"/>
                      <a:pt x="29001" y="61794"/>
                      <a:pt x="20926" y="61828"/>
                    </a:cubicBezTo>
                    <a:cubicBezTo>
                      <a:pt x="17337" y="61794"/>
                      <a:pt x="14024" y="61138"/>
                      <a:pt x="10918" y="59793"/>
                    </a:cubicBezTo>
                    <a:cubicBezTo>
                      <a:pt x="7813" y="58448"/>
                      <a:pt x="5501" y="56723"/>
                      <a:pt x="4051" y="54619"/>
                    </a:cubicBezTo>
                    <a:cubicBezTo>
                      <a:pt x="2533" y="52584"/>
                      <a:pt x="1498" y="50066"/>
                      <a:pt x="877" y="47030"/>
                    </a:cubicBezTo>
                    <a:cubicBezTo>
                      <a:pt x="462" y="45030"/>
                      <a:pt x="255" y="41822"/>
                      <a:pt x="255" y="37441"/>
                    </a:cubicBezTo>
                    <a:lnTo>
                      <a:pt x="255" y="15"/>
                    </a:lnTo>
                    <a:lnTo>
                      <a:pt x="10504" y="15"/>
                    </a:lnTo>
                    <a:lnTo>
                      <a:pt x="10504" y="33543"/>
                    </a:lnTo>
                    <a:cubicBezTo>
                      <a:pt x="10504" y="38890"/>
                      <a:pt x="10711" y="42512"/>
                      <a:pt x="11126" y="44340"/>
                    </a:cubicBezTo>
                    <a:cubicBezTo>
                      <a:pt x="11747" y="47065"/>
                      <a:pt x="13093" y="49169"/>
                      <a:pt x="15232" y="50687"/>
                    </a:cubicBezTo>
                    <a:cubicBezTo>
                      <a:pt x="17303" y="52239"/>
                      <a:pt x="19891" y="52998"/>
                      <a:pt x="22962" y="52998"/>
                    </a:cubicBezTo>
                    <a:cubicBezTo>
                      <a:pt x="26033" y="52998"/>
                      <a:pt x="28932" y="52239"/>
                      <a:pt x="31624" y="50652"/>
                    </a:cubicBezTo>
                    <a:cubicBezTo>
                      <a:pt x="34315" y="49100"/>
                      <a:pt x="36213" y="46927"/>
                      <a:pt x="37352" y="44202"/>
                    </a:cubicBezTo>
                    <a:cubicBezTo>
                      <a:pt x="38456" y="41511"/>
                      <a:pt x="39008" y="37579"/>
                      <a:pt x="39043" y="32405"/>
                    </a:cubicBezTo>
                    <a:lnTo>
                      <a:pt x="39043" y="15"/>
                    </a:lnTo>
                    <a:lnTo>
                      <a:pt x="49292" y="15"/>
                    </a:lnTo>
                    <a:lnTo>
                      <a:pt x="49292" y="60449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C16C7F64-C528-940E-CD19-67AF06F6C0DF}"/>
                  </a:ext>
                </a:extLst>
              </p:cNvPr>
              <p:cNvSpPr/>
              <p:nvPr/>
            </p:nvSpPr>
            <p:spPr>
              <a:xfrm>
                <a:off x="2967986" y="1512165"/>
                <a:ext cx="50209" cy="63193"/>
              </a:xfrm>
              <a:custGeom>
                <a:avLst/>
                <a:gdLst>
                  <a:gd name="connsiteX0" fmla="*/ 263 w 50209"/>
                  <a:gd name="connsiteY0" fmla="*/ 43788 h 63193"/>
                  <a:gd name="connsiteX1" fmla="*/ 10408 w 50209"/>
                  <a:gd name="connsiteY1" fmla="*/ 42201 h 63193"/>
                  <a:gd name="connsiteX2" fmla="*/ 15136 w 50209"/>
                  <a:gd name="connsiteY2" fmla="*/ 51515 h 63193"/>
                  <a:gd name="connsiteX3" fmla="*/ 26041 w 50209"/>
                  <a:gd name="connsiteY3" fmla="*/ 54757 h 63193"/>
                  <a:gd name="connsiteX4" fmla="*/ 36531 w 50209"/>
                  <a:gd name="connsiteY4" fmla="*/ 51894 h 63193"/>
                  <a:gd name="connsiteX5" fmla="*/ 39947 w 50209"/>
                  <a:gd name="connsiteY5" fmla="*/ 45168 h 63193"/>
                  <a:gd name="connsiteX6" fmla="*/ 36945 w 50209"/>
                  <a:gd name="connsiteY6" fmla="*/ 39683 h 63193"/>
                  <a:gd name="connsiteX7" fmla="*/ 26455 w 50209"/>
                  <a:gd name="connsiteY7" fmla="*/ 36234 h 63193"/>
                  <a:gd name="connsiteX8" fmla="*/ 10822 w 50209"/>
                  <a:gd name="connsiteY8" fmla="*/ 31301 h 63193"/>
                  <a:gd name="connsiteX9" fmla="*/ 4197 w 50209"/>
                  <a:gd name="connsiteY9" fmla="*/ 25575 h 63193"/>
                  <a:gd name="connsiteX10" fmla="*/ 1954 w 50209"/>
                  <a:gd name="connsiteY10" fmla="*/ 17434 h 63193"/>
                  <a:gd name="connsiteX11" fmla="*/ 3817 w 50209"/>
                  <a:gd name="connsiteY11" fmla="*/ 9949 h 63193"/>
                  <a:gd name="connsiteX12" fmla="*/ 8855 w 50209"/>
                  <a:gd name="connsiteY12" fmla="*/ 4223 h 63193"/>
                  <a:gd name="connsiteX13" fmla="*/ 15377 w 50209"/>
                  <a:gd name="connsiteY13" fmla="*/ 1257 h 63193"/>
                  <a:gd name="connsiteX14" fmla="*/ 24246 w 50209"/>
                  <a:gd name="connsiteY14" fmla="*/ 15 h 63193"/>
                  <a:gd name="connsiteX15" fmla="*/ 36738 w 50209"/>
                  <a:gd name="connsiteY15" fmla="*/ 2085 h 63193"/>
                  <a:gd name="connsiteX16" fmla="*/ 44675 w 50209"/>
                  <a:gd name="connsiteY16" fmla="*/ 7638 h 63193"/>
                  <a:gd name="connsiteX17" fmla="*/ 48195 w 50209"/>
                  <a:gd name="connsiteY17" fmla="*/ 16986 h 63193"/>
                  <a:gd name="connsiteX18" fmla="*/ 38188 w 50209"/>
                  <a:gd name="connsiteY18" fmla="*/ 18331 h 63193"/>
                  <a:gd name="connsiteX19" fmla="*/ 34219 w 50209"/>
                  <a:gd name="connsiteY19" fmla="*/ 11053 h 63193"/>
                  <a:gd name="connsiteX20" fmla="*/ 24971 w 50209"/>
                  <a:gd name="connsiteY20" fmla="*/ 8431 h 63193"/>
                  <a:gd name="connsiteX21" fmla="*/ 14894 w 50209"/>
                  <a:gd name="connsiteY21" fmla="*/ 10777 h 63193"/>
                  <a:gd name="connsiteX22" fmla="*/ 11892 w 50209"/>
                  <a:gd name="connsiteY22" fmla="*/ 16227 h 63193"/>
                  <a:gd name="connsiteX23" fmla="*/ 13134 w 50209"/>
                  <a:gd name="connsiteY23" fmla="*/ 19815 h 63193"/>
                  <a:gd name="connsiteX24" fmla="*/ 17068 w 50209"/>
                  <a:gd name="connsiteY24" fmla="*/ 22574 h 63193"/>
                  <a:gd name="connsiteX25" fmla="*/ 26110 w 50209"/>
                  <a:gd name="connsiteY25" fmla="*/ 25161 h 63193"/>
                  <a:gd name="connsiteX26" fmla="*/ 41259 w 50209"/>
                  <a:gd name="connsiteY26" fmla="*/ 29956 h 63193"/>
                  <a:gd name="connsiteX27" fmla="*/ 48022 w 50209"/>
                  <a:gd name="connsiteY27" fmla="*/ 35302 h 63193"/>
                  <a:gd name="connsiteX28" fmla="*/ 50473 w 50209"/>
                  <a:gd name="connsiteY28" fmla="*/ 44064 h 63193"/>
                  <a:gd name="connsiteX29" fmla="*/ 47470 w 50209"/>
                  <a:gd name="connsiteY29" fmla="*/ 53722 h 63193"/>
                  <a:gd name="connsiteX30" fmla="*/ 38843 w 50209"/>
                  <a:gd name="connsiteY30" fmla="*/ 60724 h 63193"/>
                  <a:gd name="connsiteX31" fmla="*/ 26110 w 50209"/>
                  <a:gd name="connsiteY31" fmla="*/ 63208 h 63193"/>
                  <a:gd name="connsiteX32" fmla="*/ 8131 w 50209"/>
                  <a:gd name="connsiteY32" fmla="*/ 58310 h 63193"/>
                  <a:gd name="connsiteX33" fmla="*/ 263 w 50209"/>
                  <a:gd name="connsiteY33" fmla="*/ 43788 h 63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209" h="63193">
                    <a:moveTo>
                      <a:pt x="263" y="43788"/>
                    </a:moveTo>
                    <a:lnTo>
                      <a:pt x="10408" y="42201"/>
                    </a:lnTo>
                    <a:cubicBezTo>
                      <a:pt x="10926" y="46271"/>
                      <a:pt x="12513" y="49376"/>
                      <a:pt x="15136" y="51515"/>
                    </a:cubicBezTo>
                    <a:cubicBezTo>
                      <a:pt x="17724" y="53722"/>
                      <a:pt x="21347" y="54792"/>
                      <a:pt x="26041" y="54757"/>
                    </a:cubicBezTo>
                    <a:cubicBezTo>
                      <a:pt x="30734" y="54792"/>
                      <a:pt x="34254" y="53826"/>
                      <a:pt x="36531" y="51894"/>
                    </a:cubicBezTo>
                    <a:cubicBezTo>
                      <a:pt x="38809" y="49997"/>
                      <a:pt x="39947" y="47755"/>
                      <a:pt x="39947" y="45168"/>
                    </a:cubicBezTo>
                    <a:cubicBezTo>
                      <a:pt x="39947" y="42857"/>
                      <a:pt x="38947" y="41028"/>
                      <a:pt x="36945" y="39683"/>
                    </a:cubicBezTo>
                    <a:cubicBezTo>
                      <a:pt x="35530" y="38786"/>
                      <a:pt x="32011" y="37648"/>
                      <a:pt x="26455" y="36234"/>
                    </a:cubicBezTo>
                    <a:cubicBezTo>
                      <a:pt x="18897" y="34337"/>
                      <a:pt x="13687" y="32681"/>
                      <a:pt x="10822" y="31301"/>
                    </a:cubicBezTo>
                    <a:cubicBezTo>
                      <a:pt x="7889" y="29921"/>
                      <a:pt x="5681" y="28024"/>
                      <a:pt x="4197" y="25575"/>
                    </a:cubicBezTo>
                    <a:cubicBezTo>
                      <a:pt x="2678" y="23126"/>
                      <a:pt x="1954" y="20401"/>
                      <a:pt x="1954" y="17434"/>
                    </a:cubicBezTo>
                    <a:cubicBezTo>
                      <a:pt x="1954" y="14744"/>
                      <a:pt x="2575" y="12260"/>
                      <a:pt x="3817" y="9949"/>
                    </a:cubicBezTo>
                    <a:cubicBezTo>
                      <a:pt x="5059" y="7673"/>
                      <a:pt x="6716" y="5775"/>
                      <a:pt x="8855" y="4223"/>
                    </a:cubicBezTo>
                    <a:cubicBezTo>
                      <a:pt x="10408" y="3085"/>
                      <a:pt x="12582" y="2085"/>
                      <a:pt x="15377" y="1257"/>
                    </a:cubicBezTo>
                    <a:cubicBezTo>
                      <a:pt x="18104" y="463"/>
                      <a:pt x="21071" y="49"/>
                      <a:pt x="24246" y="15"/>
                    </a:cubicBezTo>
                    <a:cubicBezTo>
                      <a:pt x="28974" y="49"/>
                      <a:pt x="33149" y="739"/>
                      <a:pt x="36738" y="2085"/>
                    </a:cubicBezTo>
                    <a:cubicBezTo>
                      <a:pt x="40327" y="3464"/>
                      <a:pt x="42950" y="5327"/>
                      <a:pt x="44675" y="7638"/>
                    </a:cubicBezTo>
                    <a:cubicBezTo>
                      <a:pt x="46331" y="9984"/>
                      <a:pt x="47505" y="13088"/>
                      <a:pt x="48195" y="16986"/>
                    </a:cubicBezTo>
                    <a:lnTo>
                      <a:pt x="38188" y="18331"/>
                    </a:lnTo>
                    <a:cubicBezTo>
                      <a:pt x="37704" y="15261"/>
                      <a:pt x="36359" y="12847"/>
                      <a:pt x="34219" y="11053"/>
                    </a:cubicBezTo>
                    <a:cubicBezTo>
                      <a:pt x="32011" y="9328"/>
                      <a:pt x="28939" y="8431"/>
                      <a:pt x="24971" y="8431"/>
                    </a:cubicBezTo>
                    <a:cubicBezTo>
                      <a:pt x="20243" y="8431"/>
                      <a:pt x="16896" y="9225"/>
                      <a:pt x="14894" y="10777"/>
                    </a:cubicBezTo>
                    <a:cubicBezTo>
                      <a:pt x="12893" y="12364"/>
                      <a:pt x="11892" y="14192"/>
                      <a:pt x="11892" y="16227"/>
                    </a:cubicBezTo>
                    <a:cubicBezTo>
                      <a:pt x="11892" y="17607"/>
                      <a:pt x="12306" y="18780"/>
                      <a:pt x="13134" y="19815"/>
                    </a:cubicBezTo>
                    <a:cubicBezTo>
                      <a:pt x="13963" y="20918"/>
                      <a:pt x="15274" y="21850"/>
                      <a:pt x="17068" y="22574"/>
                    </a:cubicBezTo>
                    <a:cubicBezTo>
                      <a:pt x="18069" y="22954"/>
                      <a:pt x="21071" y="23816"/>
                      <a:pt x="26110" y="25161"/>
                    </a:cubicBezTo>
                    <a:cubicBezTo>
                      <a:pt x="33322" y="27127"/>
                      <a:pt x="38360" y="28714"/>
                      <a:pt x="41259" y="29956"/>
                    </a:cubicBezTo>
                    <a:cubicBezTo>
                      <a:pt x="44088" y="31198"/>
                      <a:pt x="46366" y="32991"/>
                      <a:pt x="48022" y="35302"/>
                    </a:cubicBezTo>
                    <a:cubicBezTo>
                      <a:pt x="49644" y="37682"/>
                      <a:pt x="50438" y="40614"/>
                      <a:pt x="50473" y="44064"/>
                    </a:cubicBezTo>
                    <a:cubicBezTo>
                      <a:pt x="50438" y="47513"/>
                      <a:pt x="49437" y="50721"/>
                      <a:pt x="47470" y="53722"/>
                    </a:cubicBezTo>
                    <a:cubicBezTo>
                      <a:pt x="45469" y="56758"/>
                      <a:pt x="42605" y="59103"/>
                      <a:pt x="38843" y="60724"/>
                    </a:cubicBezTo>
                    <a:cubicBezTo>
                      <a:pt x="35082" y="62380"/>
                      <a:pt x="30837" y="63174"/>
                      <a:pt x="26110" y="63208"/>
                    </a:cubicBezTo>
                    <a:cubicBezTo>
                      <a:pt x="18242" y="63174"/>
                      <a:pt x="12237" y="61552"/>
                      <a:pt x="8131" y="58310"/>
                    </a:cubicBezTo>
                    <a:cubicBezTo>
                      <a:pt x="3990" y="55067"/>
                      <a:pt x="1367" y="50238"/>
                      <a:pt x="263" y="437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437D6FF9-F226-C345-6B11-B542C837E4A6}"/>
                  </a:ext>
                </a:extLst>
              </p:cNvPr>
              <p:cNvSpPr/>
              <p:nvPr/>
            </p:nvSpPr>
            <p:spPr>
              <a:xfrm>
                <a:off x="3022703" y="1573978"/>
                <a:ext cx="8834" cy="8830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830"/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5E4ABC45-3CDF-4584-FD73-425CDC636EBB}"/>
                  </a:ext>
                </a:extLst>
              </p:cNvPr>
              <p:cNvSpPr/>
              <p:nvPr/>
            </p:nvSpPr>
            <p:spPr>
              <a:xfrm>
                <a:off x="3064277" y="1490537"/>
                <a:ext cx="73537" cy="83441"/>
              </a:xfrm>
              <a:custGeom>
                <a:avLst/>
                <a:gdLst>
                  <a:gd name="connsiteX0" fmla="*/ 273 w 73537"/>
                  <a:gd name="connsiteY0" fmla="*/ 83456 h 83441"/>
                  <a:gd name="connsiteX1" fmla="*/ 273 w 73537"/>
                  <a:gd name="connsiteY1" fmla="*/ 15 h 83441"/>
                  <a:gd name="connsiteX2" fmla="*/ 37266 w 73537"/>
                  <a:gd name="connsiteY2" fmla="*/ 15 h 83441"/>
                  <a:gd name="connsiteX3" fmla="*/ 54244 w 73537"/>
                  <a:gd name="connsiteY3" fmla="*/ 2257 h 83441"/>
                  <a:gd name="connsiteX4" fmla="*/ 63492 w 73537"/>
                  <a:gd name="connsiteY4" fmla="*/ 10191 h 83441"/>
                  <a:gd name="connsiteX5" fmla="*/ 66978 w 73537"/>
                  <a:gd name="connsiteY5" fmla="*/ 22781 h 83441"/>
                  <a:gd name="connsiteX6" fmla="*/ 61215 w 73537"/>
                  <a:gd name="connsiteY6" fmla="*/ 37751 h 83441"/>
                  <a:gd name="connsiteX7" fmla="*/ 43478 w 73537"/>
                  <a:gd name="connsiteY7" fmla="*/ 45478 h 83441"/>
                  <a:gd name="connsiteX8" fmla="*/ 50138 w 73537"/>
                  <a:gd name="connsiteY8" fmla="*/ 49652 h 83441"/>
                  <a:gd name="connsiteX9" fmla="*/ 59317 w 73537"/>
                  <a:gd name="connsiteY9" fmla="*/ 60759 h 83441"/>
                  <a:gd name="connsiteX10" fmla="*/ 73811 w 73537"/>
                  <a:gd name="connsiteY10" fmla="*/ 83456 h 83441"/>
                  <a:gd name="connsiteX11" fmla="*/ 59938 w 73537"/>
                  <a:gd name="connsiteY11" fmla="*/ 83456 h 83441"/>
                  <a:gd name="connsiteX12" fmla="*/ 48895 w 73537"/>
                  <a:gd name="connsiteY12" fmla="*/ 66106 h 83441"/>
                  <a:gd name="connsiteX13" fmla="*/ 40889 w 73537"/>
                  <a:gd name="connsiteY13" fmla="*/ 54619 h 83441"/>
                  <a:gd name="connsiteX14" fmla="*/ 35299 w 73537"/>
                  <a:gd name="connsiteY14" fmla="*/ 49031 h 83441"/>
                  <a:gd name="connsiteX15" fmla="*/ 30261 w 73537"/>
                  <a:gd name="connsiteY15" fmla="*/ 46789 h 83441"/>
                  <a:gd name="connsiteX16" fmla="*/ 24118 w 73537"/>
                  <a:gd name="connsiteY16" fmla="*/ 46409 h 83441"/>
                  <a:gd name="connsiteX17" fmla="*/ 11316 w 73537"/>
                  <a:gd name="connsiteY17" fmla="*/ 46409 h 83441"/>
                  <a:gd name="connsiteX18" fmla="*/ 11316 w 73537"/>
                  <a:gd name="connsiteY18" fmla="*/ 83456 h 83441"/>
                  <a:gd name="connsiteX19" fmla="*/ 11316 w 73537"/>
                  <a:gd name="connsiteY19" fmla="*/ 36855 h 83441"/>
                  <a:gd name="connsiteX20" fmla="*/ 35058 w 73537"/>
                  <a:gd name="connsiteY20" fmla="*/ 36855 h 83441"/>
                  <a:gd name="connsiteX21" fmla="*/ 46894 w 73537"/>
                  <a:gd name="connsiteY21" fmla="*/ 35302 h 83441"/>
                  <a:gd name="connsiteX22" fmla="*/ 53382 w 73537"/>
                  <a:gd name="connsiteY22" fmla="*/ 30266 h 83441"/>
                  <a:gd name="connsiteX23" fmla="*/ 55590 w 73537"/>
                  <a:gd name="connsiteY23" fmla="*/ 22781 h 83441"/>
                  <a:gd name="connsiteX24" fmla="*/ 51277 w 73537"/>
                  <a:gd name="connsiteY24" fmla="*/ 13054 h 83441"/>
                  <a:gd name="connsiteX25" fmla="*/ 37715 w 73537"/>
                  <a:gd name="connsiteY25" fmla="*/ 9225 h 83441"/>
                  <a:gd name="connsiteX26" fmla="*/ 11316 w 73537"/>
                  <a:gd name="connsiteY26" fmla="*/ 9225 h 83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73537" h="83441">
                    <a:moveTo>
                      <a:pt x="273" y="83456"/>
                    </a:moveTo>
                    <a:lnTo>
                      <a:pt x="273" y="15"/>
                    </a:lnTo>
                    <a:lnTo>
                      <a:pt x="37266" y="15"/>
                    </a:lnTo>
                    <a:cubicBezTo>
                      <a:pt x="44720" y="49"/>
                      <a:pt x="50379" y="808"/>
                      <a:pt x="54244" y="2257"/>
                    </a:cubicBezTo>
                    <a:cubicBezTo>
                      <a:pt x="58109" y="3775"/>
                      <a:pt x="61180" y="6396"/>
                      <a:pt x="63492" y="10191"/>
                    </a:cubicBezTo>
                    <a:cubicBezTo>
                      <a:pt x="65805" y="13985"/>
                      <a:pt x="66978" y="18193"/>
                      <a:pt x="66978" y="22781"/>
                    </a:cubicBezTo>
                    <a:cubicBezTo>
                      <a:pt x="66978" y="28714"/>
                      <a:pt x="65045" y="33716"/>
                      <a:pt x="61215" y="37751"/>
                    </a:cubicBezTo>
                    <a:cubicBezTo>
                      <a:pt x="57385" y="41856"/>
                      <a:pt x="51484" y="44409"/>
                      <a:pt x="43478" y="45478"/>
                    </a:cubicBezTo>
                    <a:cubicBezTo>
                      <a:pt x="46376" y="46892"/>
                      <a:pt x="48585" y="48307"/>
                      <a:pt x="50138" y="49652"/>
                    </a:cubicBezTo>
                    <a:cubicBezTo>
                      <a:pt x="53347" y="52653"/>
                      <a:pt x="56418" y="56344"/>
                      <a:pt x="59317" y="60759"/>
                    </a:cubicBezTo>
                    <a:lnTo>
                      <a:pt x="73811" y="83456"/>
                    </a:lnTo>
                    <a:lnTo>
                      <a:pt x="59938" y="83456"/>
                    </a:lnTo>
                    <a:lnTo>
                      <a:pt x="48895" y="66106"/>
                    </a:lnTo>
                    <a:cubicBezTo>
                      <a:pt x="45617" y="61138"/>
                      <a:pt x="42960" y="57310"/>
                      <a:pt x="40889" y="54619"/>
                    </a:cubicBezTo>
                    <a:cubicBezTo>
                      <a:pt x="38819" y="51997"/>
                      <a:pt x="36956" y="50135"/>
                      <a:pt x="35299" y="49031"/>
                    </a:cubicBezTo>
                    <a:cubicBezTo>
                      <a:pt x="33643" y="47996"/>
                      <a:pt x="31952" y="47237"/>
                      <a:pt x="30261" y="46789"/>
                    </a:cubicBezTo>
                    <a:cubicBezTo>
                      <a:pt x="28984" y="46547"/>
                      <a:pt x="26948" y="46409"/>
                      <a:pt x="24118" y="46409"/>
                    </a:cubicBezTo>
                    <a:lnTo>
                      <a:pt x="11316" y="46409"/>
                    </a:lnTo>
                    <a:lnTo>
                      <a:pt x="11316" y="83456"/>
                    </a:lnTo>
                    <a:close/>
                    <a:moveTo>
                      <a:pt x="11316" y="36855"/>
                    </a:moveTo>
                    <a:lnTo>
                      <a:pt x="35058" y="36855"/>
                    </a:lnTo>
                    <a:cubicBezTo>
                      <a:pt x="40061" y="36889"/>
                      <a:pt x="44030" y="36372"/>
                      <a:pt x="46894" y="35302"/>
                    </a:cubicBezTo>
                    <a:cubicBezTo>
                      <a:pt x="49724" y="34268"/>
                      <a:pt x="51863" y="32577"/>
                      <a:pt x="53382" y="30266"/>
                    </a:cubicBezTo>
                    <a:cubicBezTo>
                      <a:pt x="54831" y="27990"/>
                      <a:pt x="55590" y="25506"/>
                      <a:pt x="55590" y="22781"/>
                    </a:cubicBezTo>
                    <a:cubicBezTo>
                      <a:pt x="55590" y="18883"/>
                      <a:pt x="54141" y="15641"/>
                      <a:pt x="51277" y="13054"/>
                    </a:cubicBezTo>
                    <a:cubicBezTo>
                      <a:pt x="48412" y="10536"/>
                      <a:pt x="43892" y="9259"/>
                      <a:pt x="37715" y="9225"/>
                    </a:cubicBezTo>
                    <a:lnTo>
                      <a:pt x="11316" y="9225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CC24F134-8334-6EAE-489A-B973B26653FE}"/>
                  </a:ext>
                </a:extLst>
              </p:cNvPr>
              <p:cNvSpPr/>
              <p:nvPr/>
            </p:nvSpPr>
            <p:spPr>
              <a:xfrm>
                <a:off x="3143593" y="1512165"/>
                <a:ext cx="55731" cy="63193"/>
              </a:xfrm>
              <a:custGeom>
                <a:avLst/>
                <a:gdLst>
                  <a:gd name="connsiteX0" fmla="*/ 45075 w 55731"/>
                  <a:gd name="connsiteY0" fmla="*/ 42374 h 63193"/>
                  <a:gd name="connsiteX1" fmla="*/ 55669 w 55731"/>
                  <a:gd name="connsiteY1" fmla="*/ 43684 h 63193"/>
                  <a:gd name="connsiteX2" fmla="*/ 46386 w 55731"/>
                  <a:gd name="connsiteY2" fmla="*/ 58103 h 63193"/>
                  <a:gd name="connsiteX3" fmla="*/ 29097 w 55731"/>
                  <a:gd name="connsiteY3" fmla="*/ 63208 h 63193"/>
                  <a:gd name="connsiteX4" fmla="*/ 8047 w 55731"/>
                  <a:gd name="connsiteY4" fmla="*/ 55033 h 63193"/>
                  <a:gd name="connsiteX5" fmla="*/ 283 w 55731"/>
                  <a:gd name="connsiteY5" fmla="*/ 32129 h 63193"/>
                  <a:gd name="connsiteX6" fmla="*/ 8116 w 55731"/>
                  <a:gd name="connsiteY6" fmla="*/ 8431 h 63193"/>
                  <a:gd name="connsiteX7" fmla="*/ 28511 w 55731"/>
                  <a:gd name="connsiteY7" fmla="*/ 15 h 63193"/>
                  <a:gd name="connsiteX8" fmla="*/ 48319 w 55731"/>
                  <a:gd name="connsiteY8" fmla="*/ 8294 h 63193"/>
                  <a:gd name="connsiteX9" fmla="*/ 56014 w 55731"/>
                  <a:gd name="connsiteY9" fmla="*/ 31508 h 63193"/>
                  <a:gd name="connsiteX10" fmla="*/ 55945 w 55731"/>
                  <a:gd name="connsiteY10" fmla="*/ 34233 h 63193"/>
                  <a:gd name="connsiteX11" fmla="*/ 10877 w 55731"/>
                  <a:gd name="connsiteY11" fmla="*/ 34233 h 63193"/>
                  <a:gd name="connsiteX12" fmla="*/ 16502 w 55731"/>
                  <a:gd name="connsiteY12" fmla="*/ 49479 h 63193"/>
                  <a:gd name="connsiteX13" fmla="*/ 29132 w 55731"/>
                  <a:gd name="connsiteY13" fmla="*/ 54757 h 63193"/>
                  <a:gd name="connsiteX14" fmla="*/ 38760 w 55731"/>
                  <a:gd name="connsiteY14" fmla="*/ 51825 h 63193"/>
                  <a:gd name="connsiteX15" fmla="*/ 45075 w 55731"/>
                  <a:gd name="connsiteY15" fmla="*/ 42374 h 63193"/>
                  <a:gd name="connsiteX16" fmla="*/ 11429 w 55731"/>
                  <a:gd name="connsiteY16" fmla="*/ 25817 h 63193"/>
                  <a:gd name="connsiteX17" fmla="*/ 45213 w 55731"/>
                  <a:gd name="connsiteY17" fmla="*/ 25817 h 63193"/>
                  <a:gd name="connsiteX18" fmla="*/ 41313 w 55731"/>
                  <a:gd name="connsiteY18" fmla="*/ 14364 h 63193"/>
                  <a:gd name="connsiteX19" fmla="*/ 28614 w 55731"/>
                  <a:gd name="connsiteY19" fmla="*/ 8431 h 63193"/>
                  <a:gd name="connsiteX20" fmla="*/ 16743 w 55731"/>
                  <a:gd name="connsiteY20" fmla="*/ 13157 h 63193"/>
                  <a:gd name="connsiteX21" fmla="*/ 11429 w 55731"/>
                  <a:gd name="connsiteY21" fmla="*/ 25817 h 63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731" h="63193">
                    <a:moveTo>
                      <a:pt x="45075" y="42374"/>
                    </a:moveTo>
                    <a:lnTo>
                      <a:pt x="55669" y="43684"/>
                    </a:lnTo>
                    <a:cubicBezTo>
                      <a:pt x="53978" y="49893"/>
                      <a:pt x="50872" y="54688"/>
                      <a:pt x="46386" y="58103"/>
                    </a:cubicBezTo>
                    <a:cubicBezTo>
                      <a:pt x="41831" y="61483"/>
                      <a:pt x="36068" y="63174"/>
                      <a:pt x="29097" y="63208"/>
                    </a:cubicBezTo>
                    <a:cubicBezTo>
                      <a:pt x="20194" y="63174"/>
                      <a:pt x="13189" y="60483"/>
                      <a:pt x="8047" y="55033"/>
                    </a:cubicBezTo>
                    <a:cubicBezTo>
                      <a:pt x="2836" y="49617"/>
                      <a:pt x="248" y="41960"/>
                      <a:pt x="283" y="32129"/>
                    </a:cubicBezTo>
                    <a:cubicBezTo>
                      <a:pt x="248" y="21953"/>
                      <a:pt x="2871" y="14054"/>
                      <a:pt x="8116" y="8431"/>
                    </a:cubicBezTo>
                    <a:cubicBezTo>
                      <a:pt x="13362" y="2843"/>
                      <a:pt x="20160" y="49"/>
                      <a:pt x="28511" y="15"/>
                    </a:cubicBezTo>
                    <a:cubicBezTo>
                      <a:pt x="36586" y="49"/>
                      <a:pt x="43177" y="2809"/>
                      <a:pt x="48319" y="8294"/>
                    </a:cubicBezTo>
                    <a:cubicBezTo>
                      <a:pt x="53426" y="13813"/>
                      <a:pt x="55980" y="21539"/>
                      <a:pt x="56014" y="31508"/>
                    </a:cubicBezTo>
                    <a:cubicBezTo>
                      <a:pt x="55980" y="32129"/>
                      <a:pt x="55980" y="33060"/>
                      <a:pt x="55945" y="34233"/>
                    </a:cubicBezTo>
                    <a:lnTo>
                      <a:pt x="10877" y="34233"/>
                    </a:lnTo>
                    <a:cubicBezTo>
                      <a:pt x="11222" y="40890"/>
                      <a:pt x="13120" y="45961"/>
                      <a:pt x="16502" y="49479"/>
                    </a:cubicBezTo>
                    <a:cubicBezTo>
                      <a:pt x="19884" y="53032"/>
                      <a:pt x="24094" y="54792"/>
                      <a:pt x="29132" y="54757"/>
                    </a:cubicBezTo>
                    <a:cubicBezTo>
                      <a:pt x="32893" y="54792"/>
                      <a:pt x="36103" y="53826"/>
                      <a:pt x="38760" y="51825"/>
                    </a:cubicBezTo>
                    <a:cubicBezTo>
                      <a:pt x="41417" y="49893"/>
                      <a:pt x="43522" y="46720"/>
                      <a:pt x="45075" y="42374"/>
                    </a:cubicBezTo>
                    <a:close/>
                    <a:moveTo>
                      <a:pt x="11429" y="25817"/>
                    </a:moveTo>
                    <a:lnTo>
                      <a:pt x="45213" y="25817"/>
                    </a:lnTo>
                    <a:cubicBezTo>
                      <a:pt x="44730" y="20711"/>
                      <a:pt x="43418" y="16917"/>
                      <a:pt x="41313" y="14364"/>
                    </a:cubicBezTo>
                    <a:cubicBezTo>
                      <a:pt x="38035" y="10432"/>
                      <a:pt x="33825" y="8431"/>
                      <a:pt x="28614" y="8431"/>
                    </a:cubicBezTo>
                    <a:cubicBezTo>
                      <a:pt x="23921" y="8431"/>
                      <a:pt x="19953" y="10018"/>
                      <a:pt x="16743" y="13157"/>
                    </a:cubicBezTo>
                    <a:cubicBezTo>
                      <a:pt x="13534" y="16331"/>
                      <a:pt x="11774" y="20539"/>
                      <a:pt x="11429" y="258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8344049F-6390-EBF2-4A2C-53F4FF1E6973}"/>
                  </a:ext>
                </a:extLst>
              </p:cNvPr>
              <p:cNvSpPr/>
              <p:nvPr/>
            </p:nvSpPr>
            <p:spPr>
              <a:xfrm>
                <a:off x="3208168" y="1490537"/>
                <a:ext cx="52419" cy="84820"/>
              </a:xfrm>
              <a:custGeom>
                <a:avLst/>
                <a:gdLst>
                  <a:gd name="connsiteX0" fmla="*/ 43219 w 52419"/>
                  <a:gd name="connsiteY0" fmla="*/ 83456 h 84820"/>
                  <a:gd name="connsiteX1" fmla="*/ 43219 w 52419"/>
                  <a:gd name="connsiteY1" fmla="*/ 75833 h 84820"/>
                  <a:gd name="connsiteX2" fmla="*/ 26310 w 52419"/>
                  <a:gd name="connsiteY2" fmla="*/ 84836 h 84820"/>
                  <a:gd name="connsiteX3" fmla="*/ 12990 w 52419"/>
                  <a:gd name="connsiteY3" fmla="*/ 80869 h 84820"/>
                  <a:gd name="connsiteX4" fmla="*/ 3604 w 52419"/>
                  <a:gd name="connsiteY4" fmla="*/ 69727 h 84820"/>
                  <a:gd name="connsiteX5" fmla="*/ 291 w 52419"/>
                  <a:gd name="connsiteY5" fmla="*/ 53308 h 84820"/>
                  <a:gd name="connsiteX6" fmla="*/ 3293 w 52419"/>
                  <a:gd name="connsiteY6" fmla="*/ 36889 h 84820"/>
                  <a:gd name="connsiteX7" fmla="*/ 12334 w 52419"/>
                  <a:gd name="connsiteY7" fmla="*/ 25575 h 84820"/>
                  <a:gd name="connsiteX8" fmla="*/ 25827 w 52419"/>
                  <a:gd name="connsiteY8" fmla="*/ 21643 h 84820"/>
                  <a:gd name="connsiteX9" fmla="*/ 35558 w 52419"/>
                  <a:gd name="connsiteY9" fmla="*/ 23954 h 84820"/>
                  <a:gd name="connsiteX10" fmla="*/ 42529 w 52419"/>
                  <a:gd name="connsiteY10" fmla="*/ 29956 h 84820"/>
                  <a:gd name="connsiteX11" fmla="*/ 42529 w 52419"/>
                  <a:gd name="connsiteY11" fmla="*/ 15 h 84820"/>
                  <a:gd name="connsiteX12" fmla="*/ 52709 w 52419"/>
                  <a:gd name="connsiteY12" fmla="*/ 15 h 84820"/>
                  <a:gd name="connsiteX13" fmla="*/ 52709 w 52419"/>
                  <a:gd name="connsiteY13" fmla="*/ 83456 h 84820"/>
                  <a:gd name="connsiteX14" fmla="*/ 10816 w 52419"/>
                  <a:gd name="connsiteY14" fmla="*/ 53308 h 84820"/>
                  <a:gd name="connsiteX15" fmla="*/ 15716 w 52419"/>
                  <a:gd name="connsiteY15" fmla="*/ 70659 h 84820"/>
                  <a:gd name="connsiteX16" fmla="*/ 27276 w 52419"/>
                  <a:gd name="connsiteY16" fmla="*/ 76385 h 84820"/>
                  <a:gd name="connsiteX17" fmla="*/ 38664 w 52419"/>
                  <a:gd name="connsiteY17" fmla="*/ 70900 h 84820"/>
                  <a:gd name="connsiteX18" fmla="*/ 43392 w 52419"/>
                  <a:gd name="connsiteY18" fmla="*/ 54136 h 84820"/>
                  <a:gd name="connsiteX19" fmla="*/ 38595 w 52419"/>
                  <a:gd name="connsiteY19" fmla="*/ 35958 h 84820"/>
                  <a:gd name="connsiteX20" fmla="*/ 26793 w 52419"/>
                  <a:gd name="connsiteY20" fmla="*/ 30128 h 84820"/>
                  <a:gd name="connsiteX21" fmla="*/ 15371 w 52419"/>
                  <a:gd name="connsiteY21" fmla="*/ 35716 h 84820"/>
                  <a:gd name="connsiteX22" fmla="*/ 10816 w 52419"/>
                  <a:gd name="connsiteY22" fmla="*/ 53308 h 84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419" h="84820">
                    <a:moveTo>
                      <a:pt x="43219" y="83456"/>
                    </a:moveTo>
                    <a:lnTo>
                      <a:pt x="43219" y="75833"/>
                    </a:lnTo>
                    <a:cubicBezTo>
                      <a:pt x="39354" y="81835"/>
                      <a:pt x="33729" y="84801"/>
                      <a:pt x="26310" y="84836"/>
                    </a:cubicBezTo>
                    <a:cubicBezTo>
                      <a:pt x="21479" y="84801"/>
                      <a:pt x="17027" y="83491"/>
                      <a:pt x="12990" y="80869"/>
                    </a:cubicBezTo>
                    <a:cubicBezTo>
                      <a:pt x="8952" y="78213"/>
                      <a:pt x="5812" y="74522"/>
                      <a:pt x="3604" y="69727"/>
                    </a:cubicBezTo>
                    <a:cubicBezTo>
                      <a:pt x="1360" y="64967"/>
                      <a:pt x="256" y="59483"/>
                      <a:pt x="291" y="53308"/>
                    </a:cubicBezTo>
                    <a:cubicBezTo>
                      <a:pt x="256" y="47272"/>
                      <a:pt x="1257" y="41787"/>
                      <a:pt x="3293" y="36889"/>
                    </a:cubicBezTo>
                    <a:cubicBezTo>
                      <a:pt x="5260" y="31991"/>
                      <a:pt x="8297" y="28231"/>
                      <a:pt x="12334" y="25575"/>
                    </a:cubicBezTo>
                    <a:cubicBezTo>
                      <a:pt x="16337" y="22988"/>
                      <a:pt x="20823" y="21677"/>
                      <a:pt x="25827" y="21643"/>
                    </a:cubicBezTo>
                    <a:cubicBezTo>
                      <a:pt x="29450" y="21677"/>
                      <a:pt x="32694" y="22436"/>
                      <a:pt x="35558" y="23954"/>
                    </a:cubicBezTo>
                    <a:cubicBezTo>
                      <a:pt x="38388" y="25506"/>
                      <a:pt x="40700" y="27507"/>
                      <a:pt x="42529" y="29956"/>
                    </a:cubicBezTo>
                    <a:lnTo>
                      <a:pt x="42529" y="15"/>
                    </a:lnTo>
                    <a:lnTo>
                      <a:pt x="52709" y="15"/>
                    </a:lnTo>
                    <a:lnTo>
                      <a:pt x="52709" y="83456"/>
                    </a:lnTo>
                    <a:close/>
                    <a:moveTo>
                      <a:pt x="10816" y="53308"/>
                    </a:moveTo>
                    <a:cubicBezTo>
                      <a:pt x="10781" y="61069"/>
                      <a:pt x="12403" y="66864"/>
                      <a:pt x="15716" y="70659"/>
                    </a:cubicBezTo>
                    <a:cubicBezTo>
                      <a:pt x="18960" y="74522"/>
                      <a:pt x="22825" y="76419"/>
                      <a:pt x="27276" y="76385"/>
                    </a:cubicBezTo>
                    <a:cubicBezTo>
                      <a:pt x="31728" y="76419"/>
                      <a:pt x="35524" y="74591"/>
                      <a:pt x="38664" y="70900"/>
                    </a:cubicBezTo>
                    <a:cubicBezTo>
                      <a:pt x="41804" y="67278"/>
                      <a:pt x="43392" y="61690"/>
                      <a:pt x="43392" y="54136"/>
                    </a:cubicBezTo>
                    <a:cubicBezTo>
                      <a:pt x="43392" y="45892"/>
                      <a:pt x="41770" y="39821"/>
                      <a:pt x="38595" y="35958"/>
                    </a:cubicBezTo>
                    <a:cubicBezTo>
                      <a:pt x="35351" y="32094"/>
                      <a:pt x="31417" y="30163"/>
                      <a:pt x="26793" y="30128"/>
                    </a:cubicBezTo>
                    <a:cubicBezTo>
                      <a:pt x="22204" y="30163"/>
                      <a:pt x="18408" y="32025"/>
                      <a:pt x="15371" y="35716"/>
                    </a:cubicBezTo>
                    <a:cubicBezTo>
                      <a:pt x="12300" y="39442"/>
                      <a:pt x="10781" y="45306"/>
                      <a:pt x="10816" y="533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FA02FF8-B78C-A62D-BB63-C485111DF9AC}"/>
                  </a:ext>
                </a:extLst>
              </p:cNvPr>
              <p:cNvSpPr/>
              <p:nvPr/>
            </p:nvSpPr>
            <p:spPr>
              <a:xfrm>
                <a:off x="3276471" y="1513544"/>
                <a:ext cx="49036" cy="61813"/>
              </a:xfrm>
              <a:custGeom>
                <a:avLst/>
                <a:gdLst>
                  <a:gd name="connsiteX0" fmla="*/ 40154 w 49036"/>
                  <a:gd name="connsiteY0" fmla="*/ 60449 h 61813"/>
                  <a:gd name="connsiteX1" fmla="*/ 40154 w 49036"/>
                  <a:gd name="connsiteY1" fmla="*/ 51584 h 61813"/>
                  <a:gd name="connsiteX2" fmla="*/ 20968 w 49036"/>
                  <a:gd name="connsiteY2" fmla="*/ 61828 h 61813"/>
                  <a:gd name="connsiteX3" fmla="*/ 10960 w 49036"/>
                  <a:gd name="connsiteY3" fmla="*/ 59793 h 61813"/>
                  <a:gd name="connsiteX4" fmla="*/ 4093 w 49036"/>
                  <a:gd name="connsiteY4" fmla="*/ 54619 h 61813"/>
                  <a:gd name="connsiteX5" fmla="*/ 918 w 49036"/>
                  <a:gd name="connsiteY5" fmla="*/ 47030 h 61813"/>
                  <a:gd name="connsiteX6" fmla="*/ 297 w 49036"/>
                  <a:gd name="connsiteY6" fmla="*/ 37441 h 61813"/>
                  <a:gd name="connsiteX7" fmla="*/ 297 w 49036"/>
                  <a:gd name="connsiteY7" fmla="*/ 15 h 61813"/>
                  <a:gd name="connsiteX8" fmla="*/ 10546 w 49036"/>
                  <a:gd name="connsiteY8" fmla="*/ 15 h 61813"/>
                  <a:gd name="connsiteX9" fmla="*/ 10546 w 49036"/>
                  <a:gd name="connsiteY9" fmla="*/ 33543 h 61813"/>
                  <a:gd name="connsiteX10" fmla="*/ 11167 w 49036"/>
                  <a:gd name="connsiteY10" fmla="*/ 44340 h 61813"/>
                  <a:gd name="connsiteX11" fmla="*/ 15274 w 49036"/>
                  <a:gd name="connsiteY11" fmla="*/ 50687 h 61813"/>
                  <a:gd name="connsiteX12" fmla="*/ 23004 w 49036"/>
                  <a:gd name="connsiteY12" fmla="*/ 52998 h 61813"/>
                  <a:gd name="connsiteX13" fmla="*/ 31665 w 49036"/>
                  <a:gd name="connsiteY13" fmla="*/ 50652 h 61813"/>
                  <a:gd name="connsiteX14" fmla="*/ 37394 w 49036"/>
                  <a:gd name="connsiteY14" fmla="*/ 44202 h 61813"/>
                  <a:gd name="connsiteX15" fmla="*/ 39085 w 49036"/>
                  <a:gd name="connsiteY15" fmla="*/ 32405 h 61813"/>
                  <a:gd name="connsiteX16" fmla="*/ 39085 w 49036"/>
                  <a:gd name="connsiteY16" fmla="*/ 15 h 61813"/>
                  <a:gd name="connsiteX17" fmla="*/ 49334 w 49036"/>
                  <a:gd name="connsiteY17" fmla="*/ 15 h 61813"/>
                  <a:gd name="connsiteX18" fmla="*/ 49334 w 49036"/>
                  <a:gd name="connsiteY18" fmla="*/ 60449 h 6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9036" h="61813">
                    <a:moveTo>
                      <a:pt x="40154" y="60449"/>
                    </a:moveTo>
                    <a:lnTo>
                      <a:pt x="40154" y="51584"/>
                    </a:lnTo>
                    <a:cubicBezTo>
                      <a:pt x="35461" y="58413"/>
                      <a:pt x="29043" y="61794"/>
                      <a:pt x="20968" y="61828"/>
                    </a:cubicBezTo>
                    <a:cubicBezTo>
                      <a:pt x="17379" y="61794"/>
                      <a:pt x="14066" y="61138"/>
                      <a:pt x="10960" y="59793"/>
                    </a:cubicBezTo>
                    <a:cubicBezTo>
                      <a:pt x="7855" y="58448"/>
                      <a:pt x="5542" y="56723"/>
                      <a:pt x="4093" y="54619"/>
                    </a:cubicBezTo>
                    <a:cubicBezTo>
                      <a:pt x="2575" y="52584"/>
                      <a:pt x="1540" y="50066"/>
                      <a:pt x="918" y="47030"/>
                    </a:cubicBezTo>
                    <a:cubicBezTo>
                      <a:pt x="504" y="45030"/>
                      <a:pt x="297" y="41822"/>
                      <a:pt x="297" y="37441"/>
                    </a:cubicBezTo>
                    <a:lnTo>
                      <a:pt x="297" y="15"/>
                    </a:lnTo>
                    <a:lnTo>
                      <a:pt x="10546" y="15"/>
                    </a:lnTo>
                    <a:lnTo>
                      <a:pt x="10546" y="33543"/>
                    </a:lnTo>
                    <a:cubicBezTo>
                      <a:pt x="10546" y="38890"/>
                      <a:pt x="10753" y="42512"/>
                      <a:pt x="11167" y="44340"/>
                    </a:cubicBezTo>
                    <a:cubicBezTo>
                      <a:pt x="11789" y="47065"/>
                      <a:pt x="13134" y="49169"/>
                      <a:pt x="15274" y="50687"/>
                    </a:cubicBezTo>
                    <a:cubicBezTo>
                      <a:pt x="17344" y="52239"/>
                      <a:pt x="19933" y="52998"/>
                      <a:pt x="23004" y="52998"/>
                    </a:cubicBezTo>
                    <a:cubicBezTo>
                      <a:pt x="26075" y="52998"/>
                      <a:pt x="28974" y="52239"/>
                      <a:pt x="31665" y="50652"/>
                    </a:cubicBezTo>
                    <a:cubicBezTo>
                      <a:pt x="34357" y="49100"/>
                      <a:pt x="36255" y="46927"/>
                      <a:pt x="37394" y="44202"/>
                    </a:cubicBezTo>
                    <a:cubicBezTo>
                      <a:pt x="38498" y="41511"/>
                      <a:pt x="39050" y="37579"/>
                      <a:pt x="39085" y="32405"/>
                    </a:cubicBezTo>
                    <a:lnTo>
                      <a:pt x="39085" y="15"/>
                    </a:lnTo>
                    <a:lnTo>
                      <a:pt x="49334" y="15"/>
                    </a:lnTo>
                    <a:lnTo>
                      <a:pt x="49334" y="60449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DB0D630C-63AE-2A62-58AD-4CBA9E99ED36}"/>
                  </a:ext>
                </a:extLst>
              </p:cNvPr>
              <p:cNvSpPr/>
              <p:nvPr/>
            </p:nvSpPr>
            <p:spPr>
              <a:xfrm>
                <a:off x="3338433" y="1512165"/>
                <a:ext cx="52659" cy="63193"/>
              </a:xfrm>
              <a:custGeom>
                <a:avLst/>
                <a:gdLst>
                  <a:gd name="connsiteX0" fmla="*/ 42888 w 52659"/>
                  <a:gd name="connsiteY0" fmla="*/ 39683 h 63193"/>
                  <a:gd name="connsiteX1" fmla="*/ 52964 w 52659"/>
                  <a:gd name="connsiteY1" fmla="*/ 40994 h 63193"/>
                  <a:gd name="connsiteX2" fmla="*/ 44510 w 52659"/>
                  <a:gd name="connsiteY2" fmla="*/ 57310 h 63193"/>
                  <a:gd name="connsiteX3" fmla="*/ 27808 w 52659"/>
                  <a:gd name="connsiteY3" fmla="*/ 63208 h 63193"/>
                  <a:gd name="connsiteX4" fmla="*/ 7827 w 52659"/>
                  <a:gd name="connsiteY4" fmla="*/ 55102 h 63193"/>
                  <a:gd name="connsiteX5" fmla="*/ 305 w 52659"/>
                  <a:gd name="connsiteY5" fmla="*/ 31818 h 63193"/>
                  <a:gd name="connsiteX6" fmla="*/ 3548 w 52659"/>
                  <a:gd name="connsiteY6" fmla="*/ 14709 h 63193"/>
                  <a:gd name="connsiteX7" fmla="*/ 13418 w 52659"/>
                  <a:gd name="connsiteY7" fmla="*/ 3706 h 63193"/>
                  <a:gd name="connsiteX8" fmla="*/ 27877 w 52659"/>
                  <a:gd name="connsiteY8" fmla="*/ 15 h 63193"/>
                  <a:gd name="connsiteX9" fmla="*/ 43958 w 52659"/>
                  <a:gd name="connsiteY9" fmla="*/ 5017 h 63193"/>
                  <a:gd name="connsiteX10" fmla="*/ 51998 w 52659"/>
                  <a:gd name="connsiteY10" fmla="*/ 19125 h 63193"/>
                  <a:gd name="connsiteX11" fmla="*/ 42025 w 52659"/>
                  <a:gd name="connsiteY11" fmla="*/ 20677 h 63193"/>
                  <a:gd name="connsiteX12" fmla="*/ 36987 w 52659"/>
                  <a:gd name="connsiteY12" fmla="*/ 11501 h 63193"/>
                  <a:gd name="connsiteX13" fmla="*/ 28256 w 52659"/>
                  <a:gd name="connsiteY13" fmla="*/ 8431 h 63193"/>
                  <a:gd name="connsiteX14" fmla="*/ 15661 w 52659"/>
                  <a:gd name="connsiteY14" fmla="*/ 13985 h 63193"/>
                  <a:gd name="connsiteX15" fmla="*/ 10830 w 52659"/>
                  <a:gd name="connsiteY15" fmla="*/ 31542 h 63193"/>
                  <a:gd name="connsiteX16" fmla="*/ 15488 w 52659"/>
                  <a:gd name="connsiteY16" fmla="*/ 49238 h 63193"/>
                  <a:gd name="connsiteX17" fmla="*/ 27704 w 52659"/>
                  <a:gd name="connsiteY17" fmla="*/ 54757 h 63193"/>
                  <a:gd name="connsiteX18" fmla="*/ 37781 w 52659"/>
                  <a:gd name="connsiteY18" fmla="*/ 51066 h 63193"/>
                  <a:gd name="connsiteX19" fmla="*/ 42888 w 52659"/>
                  <a:gd name="connsiteY19" fmla="*/ 39683 h 63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659" h="63193">
                    <a:moveTo>
                      <a:pt x="42888" y="39683"/>
                    </a:moveTo>
                    <a:lnTo>
                      <a:pt x="52964" y="40994"/>
                    </a:lnTo>
                    <a:cubicBezTo>
                      <a:pt x="51826" y="47962"/>
                      <a:pt x="49031" y="53412"/>
                      <a:pt x="44510" y="57310"/>
                    </a:cubicBezTo>
                    <a:cubicBezTo>
                      <a:pt x="39955" y="61242"/>
                      <a:pt x="34364" y="63174"/>
                      <a:pt x="27808" y="63208"/>
                    </a:cubicBezTo>
                    <a:cubicBezTo>
                      <a:pt x="19491" y="63174"/>
                      <a:pt x="12831" y="60483"/>
                      <a:pt x="7827" y="55102"/>
                    </a:cubicBezTo>
                    <a:cubicBezTo>
                      <a:pt x="2789" y="49686"/>
                      <a:pt x="305" y="41925"/>
                      <a:pt x="305" y="31818"/>
                    </a:cubicBezTo>
                    <a:cubicBezTo>
                      <a:pt x="305" y="25334"/>
                      <a:pt x="1374" y="19642"/>
                      <a:pt x="3548" y="14709"/>
                    </a:cubicBezTo>
                    <a:cubicBezTo>
                      <a:pt x="5688" y="9846"/>
                      <a:pt x="8966" y="6189"/>
                      <a:pt x="13418" y="3706"/>
                    </a:cubicBezTo>
                    <a:cubicBezTo>
                      <a:pt x="17835" y="1291"/>
                      <a:pt x="22666" y="49"/>
                      <a:pt x="27877" y="15"/>
                    </a:cubicBezTo>
                    <a:cubicBezTo>
                      <a:pt x="34399" y="49"/>
                      <a:pt x="39748" y="1705"/>
                      <a:pt x="43958" y="5017"/>
                    </a:cubicBezTo>
                    <a:cubicBezTo>
                      <a:pt x="48099" y="8328"/>
                      <a:pt x="50790" y="13054"/>
                      <a:pt x="51998" y="19125"/>
                    </a:cubicBezTo>
                    <a:lnTo>
                      <a:pt x="42025" y="20677"/>
                    </a:lnTo>
                    <a:cubicBezTo>
                      <a:pt x="41059" y="16641"/>
                      <a:pt x="39368" y="13571"/>
                      <a:pt x="36987" y="11501"/>
                    </a:cubicBezTo>
                    <a:cubicBezTo>
                      <a:pt x="34571" y="9466"/>
                      <a:pt x="31673" y="8431"/>
                      <a:pt x="28256" y="8431"/>
                    </a:cubicBezTo>
                    <a:cubicBezTo>
                      <a:pt x="23080" y="8431"/>
                      <a:pt x="18870" y="10294"/>
                      <a:pt x="15661" y="13985"/>
                    </a:cubicBezTo>
                    <a:cubicBezTo>
                      <a:pt x="12417" y="17710"/>
                      <a:pt x="10795" y="23574"/>
                      <a:pt x="10830" y="31542"/>
                    </a:cubicBezTo>
                    <a:cubicBezTo>
                      <a:pt x="10795" y="39683"/>
                      <a:pt x="12348" y="45582"/>
                      <a:pt x="15488" y="49238"/>
                    </a:cubicBezTo>
                    <a:cubicBezTo>
                      <a:pt x="18594" y="52963"/>
                      <a:pt x="22666" y="54792"/>
                      <a:pt x="27704" y="54757"/>
                    </a:cubicBezTo>
                    <a:cubicBezTo>
                      <a:pt x="31707" y="54792"/>
                      <a:pt x="35089" y="53550"/>
                      <a:pt x="37781" y="51066"/>
                    </a:cubicBezTo>
                    <a:cubicBezTo>
                      <a:pt x="40472" y="48617"/>
                      <a:pt x="42163" y="44823"/>
                      <a:pt x="42888" y="3968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817099F9-3B17-3B0D-ACBD-7FCCDB767F02}"/>
                  </a:ext>
                </a:extLst>
              </p:cNvPr>
              <p:cNvSpPr/>
              <p:nvPr/>
            </p:nvSpPr>
            <p:spPr>
              <a:xfrm>
                <a:off x="3394219" y="1492434"/>
                <a:ext cx="29504" cy="82337"/>
              </a:xfrm>
              <a:custGeom>
                <a:avLst/>
                <a:gdLst>
                  <a:gd name="connsiteX0" fmla="*/ 28332 w 29504"/>
                  <a:gd name="connsiteY0" fmla="*/ 72384 h 82337"/>
                  <a:gd name="connsiteX1" fmla="*/ 29816 w 29504"/>
                  <a:gd name="connsiteY1" fmla="*/ 81455 h 82337"/>
                  <a:gd name="connsiteX2" fmla="*/ 22086 w 29504"/>
                  <a:gd name="connsiteY2" fmla="*/ 82352 h 82337"/>
                  <a:gd name="connsiteX3" fmla="*/ 13424 w 29504"/>
                  <a:gd name="connsiteY3" fmla="*/ 80593 h 82337"/>
                  <a:gd name="connsiteX4" fmla="*/ 9076 w 29504"/>
                  <a:gd name="connsiteY4" fmla="*/ 75971 h 82337"/>
                  <a:gd name="connsiteX5" fmla="*/ 7834 w 29504"/>
                  <a:gd name="connsiteY5" fmla="*/ 63863 h 82337"/>
                  <a:gd name="connsiteX6" fmla="*/ 7834 w 29504"/>
                  <a:gd name="connsiteY6" fmla="*/ 29093 h 82337"/>
                  <a:gd name="connsiteX7" fmla="*/ 311 w 29504"/>
                  <a:gd name="connsiteY7" fmla="*/ 29093 h 82337"/>
                  <a:gd name="connsiteX8" fmla="*/ 311 w 29504"/>
                  <a:gd name="connsiteY8" fmla="*/ 21125 h 82337"/>
                  <a:gd name="connsiteX9" fmla="*/ 7834 w 29504"/>
                  <a:gd name="connsiteY9" fmla="*/ 21125 h 82337"/>
                  <a:gd name="connsiteX10" fmla="*/ 7834 w 29504"/>
                  <a:gd name="connsiteY10" fmla="*/ 6155 h 82337"/>
                  <a:gd name="connsiteX11" fmla="*/ 18048 w 29504"/>
                  <a:gd name="connsiteY11" fmla="*/ 15 h 82337"/>
                  <a:gd name="connsiteX12" fmla="*/ 18048 w 29504"/>
                  <a:gd name="connsiteY12" fmla="*/ 21125 h 82337"/>
                  <a:gd name="connsiteX13" fmla="*/ 28332 w 29504"/>
                  <a:gd name="connsiteY13" fmla="*/ 21125 h 82337"/>
                  <a:gd name="connsiteX14" fmla="*/ 28332 w 29504"/>
                  <a:gd name="connsiteY14" fmla="*/ 29093 h 82337"/>
                  <a:gd name="connsiteX15" fmla="*/ 18048 w 29504"/>
                  <a:gd name="connsiteY15" fmla="*/ 29093 h 82337"/>
                  <a:gd name="connsiteX16" fmla="*/ 18048 w 29504"/>
                  <a:gd name="connsiteY16" fmla="*/ 64415 h 82337"/>
                  <a:gd name="connsiteX17" fmla="*/ 18566 w 29504"/>
                  <a:gd name="connsiteY17" fmla="*/ 70072 h 82337"/>
                  <a:gd name="connsiteX18" fmla="*/ 20326 w 29504"/>
                  <a:gd name="connsiteY18" fmla="*/ 72073 h 82337"/>
                  <a:gd name="connsiteX19" fmla="*/ 23846 w 29504"/>
                  <a:gd name="connsiteY19" fmla="*/ 72797 h 82337"/>
                  <a:gd name="connsiteX20" fmla="*/ 28332 w 29504"/>
                  <a:gd name="connsiteY20" fmla="*/ 72384 h 82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504" h="82337">
                    <a:moveTo>
                      <a:pt x="28332" y="72384"/>
                    </a:moveTo>
                    <a:lnTo>
                      <a:pt x="29816" y="81455"/>
                    </a:lnTo>
                    <a:cubicBezTo>
                      <a:pt x="26917" y="82042"/>
                      <a:pt x="24364" y="82318"/>
                      <a:pt x="22086" y="82352"/>
                    </a:cubicBezTo>
                    <a:cubicBezTo>
                      <a:pt x="18359" y="82318"/>
                      <a:pt x="15460" y="81766"/>
                      <a:pt x="13424" y="80593"/>
                    </a:cubicBezTo>
                    <a:cubicBezTo>
                      <a:pt x="11354" y="79455"/>
                      <a:pt x="9905" y="77903"/>
                      <a:pt x="9076" y="75971"/>
                    </a:cubicBezTo>
                    <a:cubicBezTo>
                      <a:pt x="8214" y="74039"/>
                      <a:pt x="7799" y="70003"/>
                      <a:pt x="7834" y="63863"/>
                    </a:cubicBezTo>
                    <a:lnTo>
                      <a:pt x="7834" y="29093"/>
                    </a:lnTo>
                    <a:lnTo>
                      <a:pt x="311" y="29093"/>
                    </a:lnTo>
                    <a:lnTo>
                      <a:pt x="311" y="21125"/>
                    </a:lnTo>
                    <a:lnTo>
                      <a:pt x="7834" y="21125"/>
                    </a:lnTo>
                    <a:lnTo>
                      <a:pt x="7834" y="6155"/>
                    </a:lnTo>
                    <a:lnTo>
                      <a:pt x="18048" y="15"/>
                    </a:lnTo>
                    <a:lnTo>
                      <a:pt x="18048" y="21125"/>
                    </a:lnTo>
                    <a:lnTo>
                      <a:pt x="28332" y="21125"/>
                    </a:lnTo>
                    <a:lnTo>
                      <a:pt x="28332" y="29093"/>
                    </a:lnTo>
                    <a:lnTo>
                      <a:pt x="18048" y="29093"/>
                    </a:lnTo>
                    <a:lnTo>
                      <a:pt x="18048" y="64415"/>
                    </a:lnTo>
                    <a:cubicBezTo>
                      <a:pt x="18048" y="67382"/>
                      <a:pt x="18221" y="69245"/>
                      <a:pt x="18566" y="70072"/>
                    </a:cubicBezTo>
                    <a:cubicBezTo>
                      <a:pt x="18911" y="70900"/>
                      <a:pt x="19498" y="71590"/>
                      <a:pt x="20326" y="72073"/>
                    </a:cubicBezTo>
                    <a:cubicBezTo>
                      <a:pt x="21154" y="72591"/>
                      <a:pt x="22328" y="72832"/>
                      <a:pt x="23846" y="72797"/>
                    </a:cubicBezTo>
                    <a:cubicBezTo>
                      <a:pt x="24950" y="72832"/>
                      <a:pt x="26434" y="72694"/>
                      <a:pt x="28332" y="723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363FE8A7-00BC-BC87-B006-F69DA88A1E40}"/>
                  </a:ext>
                </a:extLst>
              </p:cNvPr>
              <p:cNvSpPr/>
              <p:nvPr/>
            </p:nvSpPr>
            <p:spPr>
              <a:xfrm>
                <a:off x="3432308" y="1490537"/>
                <a:ext cx="10249" cy="83441"/>
              </a:xfrm>
              <a:custGeom>
                <a:avLst/>
                <a:gdLst>
                  <a:gd name="connsiteX0" fmla="*/ 315 w 10249"/>
                  <a:gd name="connsiteY0" fmla="*/ 11812 h 83441"/>
                  <a:gd name="connsiteX1" fmla="*/ 315 w 10249"/>
                  <a:gd name="connsiteY1" fmla="*/ 15 h 83441"/>
                  <a:gd name="connsiteX2" fmla="*/ 10564 w 10249"/>
                  <a:gd name="connsiteY2" fmla="*/ 15 h 83441"/>
                  <a:gd name="connsiteX3" fmla="*/ 10564 w 10249"/>
                  <a:gd name="connsiteY3" fmla="*/ 11812 h 83441"/>
                  <a:gd name="connsiteX4" fmla="*/ 315 w 10249"/>
                  <a:gd name="connsiteY4" fmla="*/ 83456 h 83441"/>
                  <a:gd name="connsiteX5" fmla="*/ 315 w 10249"/>
                  <a:gd name="connsiteY5" fmla="*/ 23022 h 83441"/>
                  <a:gd name="connsiteX6" fmla="*/ 10564 w 10249"/>
                  <a:gd name="connsiteY6" fmla="*/ 23022 h 83441"/>
                  <a:gd name="connsiteX7" fmla="*/ 10564 w 10249"/>
                  <a:gd name="connsiteY7" fmla="*/ 83456 h 83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49" h="83441">
                    <a:moveTo>
                      <a:pt x="315" y="11812"/>
                    </a:moveTo>
                    <a:lnTo>
                      <a:pt x="315" y="15"/>
                    </a:lnTo>
                    <a:lnTo>
                      <a:pt x="10564" y="15"/>
                    </a:lnTo>
                    <a:lnTo>
                      <a:pt x="10564" y="11812"/>
                    </a:lnTo>
                    <a:close/>
                    <a:moveTo>
                      <a:pt x="315" y="83456"/>
                    </a:moveTo>
                    <a:lnTo>
                      <a:pt x="315" y="23022"/>
                    </a:lnTo>
                    <a:lnTo>
                      <a:pt x="10564" y="23022"/>
                    </a:lnTo>
                    <a:lnTo>
                      <a:pt x="10564" y="83456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90896341-11FD-2B9E-F0D1-C5AC25152DA7}"/>
                  </a:ext>
                </a:extLst>
              </p:cNvPr>
              <p:cNvSpPr/>
              <p:nvPr/>
            </p:nvSpPr>
            <p:spPr>
              <a:xfrm>
                <a:off x="3454353" y="1512165"/>
                <a:ext cx="56663" cy="63193"/>
              </a:xfrm>
              <a:custGeom>
                <a:avLst/>
                <a:gdLst>
                  <a:gd name="connsiteX0" fmla="*/ 318 w 56663"/>
                  <a:gd name="connsiteY0" fmla="*/ 31611 h 63193"/>
                  <a:gd name="connsiteX1" fmla="*/ 9670 w 56663"/>
                  <a:gd name="connsiteY1" fmla="*/ 6741 h 63193"/>
                  <a:gd name="connsiteX2" fmla="*/ 28684 w 56663"/>
                  <a:gd name="connsiteY2" fmla="*/ 15 h 63193"/>
                  <a:gd name="connsiteX3" fmla="*/ 49044 w 56663"/>
                  <a:gd name="connsiteY3" fmla="*/ 8190 h 63193"/>
                  <a:gd name="connsiteX4" fmla="*/ 56981 w 56663"/>
                  <a:gd name="connsiteY4" fmla="*/ 30749 h 63193"/>
                  <a:gd name="connsiteX5" fmla="*/ 53461 w 56663"/>
                  <a:gd name="connsiteY5" fmla="*/ 49100 h 63193"/>
                  <a:gd name="connsiteX6" fmla="*/ 43281 w 56663"/>
                  <a:gd name="connsiteY6" fmla="*/ 59517 h 63193"/>
                  <a:gd name="connsiteX7" fmla="*/ 28684 w 56663"/>
                  <a:gd name="connsiteY7" fmla="*/ 63208 h 63193"/>
                  <a:gd name="connsiteX8" fmla="*/ 8152 w 56663"/>
                  <a:gd name="connsiteY8" fmla="*/ 55067 h 63193"/>
                  <a:gd name="connsiteX9" fmla="*/ 318 w 56663"/>
                  <a:gd name="connsiteY9" fmla="*/ 31611 h 63193"/>
                  <a:gd name="connsiteX10" fmla="*/ 10843 w 56663"/>
                  <a:gd name="connsiteY10" fmla="*/ 31611 h 63193"/>
                  <a:gd name="connsiteX11" fmla="*/ 15916 w 56663"/>
                  <a:gd name="connsiteY11" fmla="*/ 48997 h 63193"/>
                  <a:gd name="connsiteX12" fmla="*/ 28684 w 56663"/>
                  <a:gd name="connsiteY12" fmla="*/ 54757 h 63193"/>
                  <a:gd name="connsiteX13" fmla="*/ 41383 w 56663"/>
                  <a:gd name="connsiteY13" fmla="*/ 48962 h 63193"/>
                  <a:gd name="connsiteX14" fmla="*/ 46456 w 56663"/>
                  <a:gd name="connsiteY14" fmla="*/ 31267 h 63193"/>
                  <a:gd name="connsiteX15" fmla="*/ 41349 w 56663"/>
                  <a:gd name="connsiteY15" fmla="*/ 14295 h 63193"/>
                  <a:gd name="connsiteX16" fmla="*/ 28684 w 56663"/>
                  <a:gd name="connsiteY16" fmla="*/ 8500 h 63193"/>
                  <a:gd name="connsiteX17" fmla="*/ 15916 w 56663"/>
                  <a:gd name="connsiteY17" fmla="*/ 14261 h 63193"/>
                  <a:gd name="connsiteX18" fmla="*/ 10843 w 56663"/>
                  <a:gd name="connsiteY18" fmla="*/ 31611 h 63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63" h="63193">
                    <a:moveTo>
                      <a:pt x="318" y="31611"/>
                    </a:moveTo>
                    <a:cubicBezTo>
                      <a:pt x="284" y="20435"/>
                      <a:pt x="3389" y="12157"/>
                      <a:pt x="9670" y="6741"/>
                    </a:cubicBezTo>
                    <a:cubicBezTo>
                      <a:pt x="14846" y="2292"/>
                      <a:pt x="21196" y="49"/>
                      <a:pt x="28684" y="15"/>
                    </a:cubicBezTo>
                    <a:cubicBezTo>
                      <a:pt x="36966" y="49"/>
                      <a:pt x="43764" y="2774"/>
                      <a:pt x="49044" y="8190"/>
                    </a:cubicBezTo>
                    <a:cubicBezTo>
                      <a:pt x="54324" y="13675"/>
                      <a:pt x="56947" y="21194"/>
                      <a:pt x="56981" y="30749"/>
                    </a:cubicBezTo>
                    <a:cubicBezTo>
                      <a:pt x="56947" y="38545"/>
                      <a:pt x="55773" y="44650"/>
                      <a:pt x="53461" y="49100"/>
                    </a:cubicBezTo>
                    <a:cubicBezTo>
                      <a:pt x="51115" y="53584"/>
                      <a:pt x="47733" y="57068"/>
                      <a:pt x="43281" y="59517"/>
                    </a:cubicBezTo>
                    <a:cubicBezTo>
                      <a:pt x="38795" y="61966"/>
                      <a:pt x="33929" y="63174"/>
                      <a:pt x="28684" y="63208"/>
                    </a:cubicBezTo>
                    <a:cubicBezTo>
                      <a:pt x="20195" y="63174"/>
                      <a:pt x="13362" y="60483"/>
                      <a:pt x="8152" y="55067"/>
                    </a:cubicBezTo>
                    <a:cubicBezTo>
                      <a:pt x="2906" y="49652"/>
                      <a:pt x="284" y="41822"/>
                      <a:pt x="318" y="31611"/>
                    </a:cubicBezTo>
                    <a:close/>
                    <a:moveTo>
                      <a:pt x="10843" y="31611"/>
                    </a:moveTo>
                    <a:cubicBezTo>
                      <a:pt x="10843" y="39338"/>
                      <a:pt x="12534" y="45133"/>
                      <a:pt x="15916" y="48997"/>
                    </a:cubicBezTo>
                    <a:cubicBezTo>
                      <a:pt x="19298" y="52860"/>
                      <a:pt x="23542" y="54792"/>
                      <a:pt x="28684" y="54757"/>
                    </a:cubicBezTo>
                    <a:cubicBezTo>
                      <a:pt x="33757" y="54792"/>
                      <a:pt x="38001" y="52860"/>
                      <a:pt x="41383" y="48962"/>
                    </a:cubicBezTo>
                    <a:cubicBezTo>
                      <a:pt x="44765" y="45133"/>
                      <a:pt x="46456" y="39235"/>
                      <a:pt x="46456" y="31267"/>
                    </a:cubicBezTo>
                    <a:cubicBezTo>
                      <a:pt x="46456" y="23816"/>
                      <a:pt x="44730" y="18159"/>
                      <a:pt x="41349" y="14295"/>
                    </a:cubicBezTo>
                    <a:cubicBezTo>
                      <a:pt x="37898" y="10467"/>
                      <a:pt x="33688" y="8535"/>
                      <a:pt x="28684" y="8500"/>
                    </a:cubicBezTo>
                    <a:cubicBezTo>
                      <a:pt x="23542" y="8535"/>
                      <a:pt x="19298" y="10467"/>
                      <a:pt x="15916" y="14261"/>
                    </a:cubicBezTo>
                    <a:cubicBezTo>
                      <a:pt x="12534" y="18124"/>
                      <a:pt x="10843" y="23885"/>
                      <a:pt x="10843" y="316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5F67256E-BB13-53BB-183D-209D18752B40}"/>
                  </a:ext>
                </a:extLst>
              </p:cNvPr>
              <p:cNvSpPr/>
              <p:nvPr/>
            </p:nvSpPr>
            <p:spPr>
              <a:xfrm>
                <a:off x="3523036" y="1512165"/>
                <a:ext cx="49140" cy="61813"/>
              </a:xfrm>
              <a:custGeom>
                <a:avLst/>
                <a:gdLst>
                  <a:gd name="connsiteX0" fmla="*/ 325 w 49140"/>
                  <a:gd name="connsiteY0" fmla="*/ 61828 h 61813"/>
                  <a:gd name="connsiteX1" fmla="*/ 325 w 49140"/>
                  <a:gd name="connsiteY1" fmla="*/ 1395 h 61813"/>
                  <a:gd name="connsiteX2" fmla="*/ 9539 w 49140"/>
                  <a:gd name="connsiteY2" fmla="*/ 1395 h 61813"/>
                  <a:gd name="connsiteX3" fmla="*/ 9539 w 49140"/>
                  <a:gd name="connsiteY3" fmla="*/ 9984 h 61813"/>
                  <a:gd name="connsiteX4" fmla="*/ 28795 w 49140"/>
                  <a:gd name="connsiteY4" fmla="*/ 15 h 61813"/>
                  <a:gd name="connsiteX5" fmla="*/ 38837 w 49140"/>
                  <a:gd name="connsiteY5" fmla="*/ 1981 h 61813"/>
                  <a:gd name="connsiteX6" fmla="*/ 45704 w 49140"/>
                  <a:gd name="connsiteY6" fmla="*/ 7155 h 61813"/>
                  <a:gd name="connsiteX7" fmla="*/ 48879 w 49140"/>
                  <a:gd name="connsiteY7" fmla="*/ 14709 h 61813"/>
                  <a:gd name="connsiteX8" fmla="*/ 49465 w 49140"/>
                  <a:gd name="connsiteY8" fmla="*/ 24678 h 61813"/>
                  <a:gd name="connsiteX9" fmla="*/ 49465 w 49140"/>
                  <a:gd name="connsiteY9" fmla="*/ 61828 h 61813"/>
                  <a:gd name="connsiteX10" fmla="*/ 39216 w 49140"/>
                  <a:gd name="connsiteY10" fmla="*/ 61828 h 61813"/>
                  <a:gd name="connsiteX11" fmla="*/ 39216 w 49140"/>
                  <a:gd name="connsiteY11" fmla="*/ 25058 h 61813"/>
                  <a:gd name="connsiteX12" fmla="*/ 38008 w 49140"/>
                  <a:gd name="connsiteY12" fmla="*/ 15710 h 61813"/>
                  <a:gd name="connsiteX13" fmla="*/ 33764 w 49140"/>
                  <a:gd name="connsiteY13" fmla="*/ 10777 h 61813"/>
                  <a:gd name="connsiteX14" fmla="*/ 26621 w 49140"/>
                  <a:gd name="connsiteY14" fmla="*/ 8914 h 61813"/>
                  <a:gd name="connsiteX15" fmla="*/ 15302 w 49140"/>
                  <a:gd name="connsiteY15" fmla="*/ 13054 h 61813"/>
                  <a:gd name="connsiteX16" fmla="*/ 10574 w 49140"/>
                  <a:gd name="connsiteY16" fmla="*/ 28817 h 61813"/>
                  <a:gd name="connsiteX17" fmla="*/ 10574 w 49140"/>
                  <a:gd name="connsiteY17" fmla="*/ 61828 h 6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9140" h="61813">
                    <a:moveTo>
                      <a:pt x="325" y="61828"/>
                    </a:moveTo>
                    <a:lnTo>
                      <a:pt x="325" y="1395"/>
                    </a:lnTo>
                    <a:lnTo>
                      <a:pt x="9539" y="1395"/>
                    </a:lnTo>
                    <a:lnTo>
                      <a:pt x="9539" y="9984"/>
                    </a:lnTo>
                    <a:cubicBezTo>
                      <a:pt x="13956" y="3361"/>
                      <a:pt x="20374" y="49"/>
                      <a:pt x="28795" y="15"/>
                    </a:cubicBezTo>
                    <a:cubicBezTo>
                      <a:pt x="32418" y="49"/>
                      <a:pt x="35765" y="705"/>
                      <a:pt x="38837" y="1981"/>
                    </a:cubicBezTo>
                    <a:cubicBezTo>
                      <a:pt x="41873" y="3326"/>
                      <a:pt x="44151" y="5051"/>
                      <a:pt x="45704" y="7155"/>
                    </a:cubicBezTo>
                    <a:cubicBezTo>
                      <a:pt x="47188" y="9294"/>
                      <a:pt x="48257" y="11812"/>
                      <a:pt x="48879" y="14709"/>
                    </a:cubicBezTo>
                    <a:cubicBezTo>
                      <a:pt x="49258" y="16607"/>
                      <a:pt x="49465" y="19918"/>
                      <a:pt x="49465" y="24678"/>
                    </a:cubicBezTo>
                    <a:lnTo>
                      <a:pt x="49465" y="61828"/>
                    </a:lnTo>
                    <a:lnTo>
                      <a:pt x="39216" y="61828"/>
                    </a:lnTo>
                    <a:lnTo>
                      <a:pt x="39216" y="25058"/>
                    </a:lnTo>
                    <a:cubicBezTo>
                      <a:pt x="39216" y="20918"/>
                      <a:pt x="38802" y="17814"/>
                      <a:pt x="38008" y="15710"/>
                    </a:cubicBezTo>
                    <a:cubicBezTo>
                      <a:pt x="37180" y="13675"/>
                      <a:pt x="35765" y="12019"/>
                      <a:pt x="33764" y="10777"/>
                    </a:cubicBezTo>
                    <a:cubicBezTo>
                      <a:pt x="31728" y="9570"/>
                      <a:pt x="29347" y="8949"/>
                      <a:pt x="26621" y="8914"/>
                    </a:cubicBezTo>
                    <a:cubicBezTo>
                      <a:pt x="22238" y="8949"/>
                      <a:pt x="18477" y="10329"/>
                      <a:pt x="15302" y="13054"/>
                    </a:cubicBezTo>
                    <a:cubicBezTo>
                      <a:pt x="12127" y="15848"/>
                      <a:pt x="10540" y="21091"/>
                      <a:pt x="10574" y="28817"/>
                    </a:cubicBezTo>
                    <a:lnTo>
                      <a:pt x="10574" y="61828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F35EFA5E-5CF3-1D4C-3EE3-9BF916EA06A0}"/>
                  </a:ext>
                </a:extLst>
              </p:cNvPr>
              <p:cNvSpPr/>
              <p:nvPr/>
            </p:nvSpPr>
            <p:spPr>
              <a:xfrm>
                <a:off x="3580192" y="1573978"/>
                <a:ext cx="8834" cy="8830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830"/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9ECB5FBE-AE26-27AB-3FD5-5ACEAEF622A0}"/>
                  </a:ext>
                </a:extLst>
              </p:cNvPr>
              <p:cNvSpPr/>
              <p:nvPr/>
            </p:nvSpPr>
            <p:spPr>
              <a:xfrm>
                <a:off x="3612414" y="1490537"/>
                <a:ext cx="78127" cy="83441"/>
              </a:xfrm>
              <a:custGeom>
                <a:avLst/>
                <a:gdLst>
                  <a:gd name="connsiteX0" fmla="*/ 336 w 78127"/>
                  <a:gd name="connsiteY0" fmla="*/ 83456 h 83441"/>
                  <a:gd name="connsiteX1" fmla="*/ 32395 w 78127"/>
                  <a:gd name="connsiteY1" fmla="*/ 15 h 83441"/>
                  <a:gd name="connsiteX2" fmla="*/ 44300 w 78127"/>
                  <a:gd name="connsiteY2" fmla="*/ 15 h 83441"/>
                  <a:gd name="connsiteX3" fmla="*/ 78463 w 78127"/>
                  <a:gd name="connsiteY3" fmla="*/ 83456 h 83441"/>
                  <a:gd name="connsiteX4" fmla="*/ 65868 w 78127"/>
                  <a:gd name="connsiteY4" fmla="*/ 83456 h 83441"/>
                  <a:gd name="connsiteX5" fmla="*/ 56136 w 78127"/>
                  <a:gd name="connsiteY5" fmla="*/ 58172 h 83441"/>
                  <a:gd name="connsiteX6" fmla="*/ 21248 w 78127"/>
                  <a:gd name="connsiteY6" fmla="*/ 58172 h 83441"/>
                  <a:gd name="connsiteX7" fmla="*/ 12069 w 78127"/>
                  <a:gd name="connsiteY7" fmla="*/ 83456 h 83441"/>
                  <a:gd name="connsiteX8" fmla="*/ 24423 w 78127"/>
                  <a:gd name="connsiteY8" fmla="*/ 49203 h 83441"/>
                  <a:gd name="connsiteX9" fmla="*/ 52720 w 78127"/>
                  <a:gd name="connsiteY9" fmla="*/ 49203 h 83441"/>
                  <a:gd name="connsiteX10" fmla="*/ 44024 w 78127"/>
                  <a:gd name="connsiteY10" fmla="*/ 26092 h 83441"/>
                  <a:gd name="connsiteX11" fmla="*/ 38088 w 78127"/>
                  <a:gd name="connsiteY11" fmla="*/ 8776 h 83441"/>
                  <a:gd name="connsiteX12" fmla="*/ 33602 w 78127"/>
                  <a:gd name="connsiteY12" fmla="*/ 24713 h 83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8127" h="83441">
                    <a:moveTo>
                      <a:pt x="336" y="83456"/>
                    </a:moveTo>
                    <a:lnTo>
                      <a:pt x="32395" y="15"/>
                    </a:lnTo>
                    <a:lnTo>
                      <a:pt x="44300" y="15"/>
                    </a:lnTo>
                    <a:lnTo>
                      <a:pt x="78463" y="83456"/>
                    </a:lnTo>
                    <a:lnTo>
                      <a:pt x="65868" y="83456"/>
                    </a:lnTo>
                    <a:lnTo>
                      <a:pt x="56136" y="58172"/>
                    </a:lnTo>
                    <a:lnTo>
                      <a:pt x="21248" y="58172"/>
                    </a:lnTo>
                    <a:lnTo>
                      <a:pt x="12069" y="83456"/>
                    </a:lnTo>
                    <a:close/>
                    <a:moveTo>
                      <a:pt x="24423" y="49203"/>
                    </a:moveTo>
                    <a:lnTo>
                      <a:pt x="52720" y="49203"/>
                    </a:lnTo>
                    <a:lnTo>
                      <a:pt x="44024" y="26092"/>
                    </a:lnTo>
                    <a:cubicBezTo>
                      <a:pt x="41332" y="19090"/>
                      <a:pt x="39365" y="13330"/>
                      <a:pt x="38088" y="8776"/>
                    </a:cubicBezTo>
                    <a:cubicBezTo>
                      <a:pt x="37019" y="14157"/>
                      <a:pt x="35500" y="19470"/>
                      <a:pt x="33602" y="247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2A8F3972-5416-09C0-29FF-AECCBC5A4175}"/>
                  </a:ext>
                </a:extLst>
              </p:cNvPr>
              <p:cNvSpPr/>
              <p:nvPr/>
            </p:nvSpPr>
            <p:spPr>
              <a:xfrm>
                <a:off x="3698067" y="1512165"/>
                <a:ext cx="52487" cy="84993"/>
              </a:xfrm>
              <a:custGeom>
                <a:avLst/>
                <a:gdLst>
                  <a:gd name="connsiteX0" fmla="*/ 345 w 52487"/>
                  <a:gd name="connsiteY0" fmla="*/ 85008 h 84993"/>
                  <a:gd name="connsiteX1" fmla="*/ 345 w 52487"/>
                  <a:gd name="connsiteY1" fmla="*/ 1395 h 84993"/>
                  <a:gd name="connsiteX2" fmla="*/ 9662 w 52487"/>
                  <a:gd name="connsiteY2" fmla="*/ 1395 h 84993"/>
                  <a:gd name="connsiteX3" fmla="*/ 9662 w 52487"/>
                  <a:gd name="connsiteY3" fmla="*/ 9225 h 84993"/>
                  <a:gd name="connsiteX4" fmla="*/ 17116 w 52487"/>
                  <a:gd name="connsiteY4" fmla="*/ 2326 h 84993"/>
                  <a:gd name="connsiteX5" fmla="*/ 27227 w 52487"/>
                  <a:gd name="connsiteY5" fmla="*/ 15 h 84993"/>
                  <a:gd name="connsiteX6" fmla="*/ 40858 w 52487"/>
                  <a:gd name="connsiteY6" fmla="*/ 4016 h 84993"/>
                  <a:gd name="connsiteX7" fmla="*/ 49796 w 52487"/>
                  <a:gd name="connsiteY7" fmla="*/ 15261 h 84993"/>
                  <a:gd name="connsiteX8" fmla="*/ 52832 w 52487"/>
                  <a:gd name="connsiteY8" fmla="*/ 31163 h 84993"/>
                  <a:gd name="connsiteX9" fmla="*/ 49485 w 52487"/>
                  <a:gd name="connsiteY9" fmla="*/ 47858 h 84993"/>
                  <a:gd name="connsiteX10" fmla="*/ 39823 w 52487"/>
                  <a:gd name="connsiteY10" fmla="*/ 59241 h 84993"/>
                  <a:gd name="connsiteX11" fmla="*/ 26468 w 52487"/>
                  <a:gd name="connsiteY11" fmla="*/ 63208 h 84993"/>
                  <a:gd name="connsiteX12" fmla="*/ 17289 w 52487"/>
                  <a:gd name="connsiteY12" fmla="*/ 61035 h 84993"/>
                  <a:gd name="connsiteX13" fmla="*/ 10594 w 52487"/>
                  <a:gd name="connsiteY13" fmla="*/ 55550 h 84993"/>
                  <a:gd name="connsiteX14" fmla="*/ 10594 w 52487"/>
                  <a:gd name="connsiteY14" fmla="*/ 85008 h 84993"/>
                  <a:gd name="connsiteX15" fmla="*/ 9628 w 52487"/>
                  <a:gd name="connsiteY15" fmla="*/ 31956 h 84993"/>
                  <a:gd name="connsiteX16" fmla="*/ 14355 w 52487"/>
                  <a:gd name="connsiteY16" fmla="*/ 49203 h 84993"/>
                  <a:gd name="connsiteX17" fmla="*/ 25778 w 52487"/>
                  <a:gd name="connsiteY17" fmla="*/ 54757 h 84993"/>
                  <a:gd name="connsiteX18" fmla="*/ 37476 w 52487"/>
                  <a:gd name="connsiteY18" fmla="*/ 48997 h 84993"/>
                  <a:gd name="connsiteX19" fmla="*/ 42342 w 52487"/>
                  <a:gd name="connsiteY19" fmla="*/ 31094 h 84993"/>
                  <a:gd name="connsiteX20" fmla="*/ 37580 w 52487"/>
                  <a:gd name="connsiteY20" fmla="*/ 13813 h 84993"/>
                  <a:gd name="connsiteX21" fmla="*/ 26261 w 52487"/>
                  <a:gd name="connsiteY21" fmla="*/ 8052 h 84993"/>
                  <a:gd name="connsiteX22" fmla="*/ 14666 w 52487"/>
                  <a:gd name="connsiteY22" fmla="*/ 14192 h 84993"/>
                  <a:gd name="connsiteX23" fmla="*/ 9628 w 52487"/>
                  <a:gd name="connsiteY23" fmla="*/ 31956 h 84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487" h="84993">
                    <a:moveTo>
                      <a:pt x="345" y="85008"/>
                    </a:moveTo>
                    <a:lnTo>
                      <a:pt x="345" y="1395"/>
                    </a:lnTo>
                    <a:lnTo>
                      <a:pt x="9662" y="1395"/>
                    </a:lnTo>
                    <a:lnTo>
                      <a:pt x="9662" y="9225"/>
                    </a:lnTo>
                    <a:cubicBezTo>
                      <a:pt x="11836" y="6189"/>
                      <a:pt x="14321" y="3878"/>
                      <a:pt x="17116" y="2326"/>
                    </a:cubicBezTo>
                    <a:cubicBezTo>
                      <a:pt x="19877" y="808"/>
                      <a:pt x="23258" y="49"/>
                      <a:pt x="27227" y="15"/>
                    </a:cubicBezTo>
                    <a:cubicBezTo>
                      <a:pt x="32369" y="49"/>
                      <a:pt x="36889" y="1395"/>
                      <a:pt x="40858" y="4016"/>
                    </a:cubicBezTo>
                    <a:cubicBezTo>
                      <a:pt x="44792" y="6707"/>
                      <a:pt x="47794" y="10432"/>
                      <a:pt x="49796" y="15261"/>
                    </a:cubicBezTo>
                    <a:cubicBezTo>
                      <a:pt x="51797" y="20090"/>
                      <a:pt x="52798" y="25403"/>
                      <a:pt x="52832" y="31163"/>
                    </a:cubicBezTo>
                    <a:cubicBezTo>
                      <a:pt x="52798" y="37372"/>
                      <a:pt x="51693" y="42926"/>
                      <a:pt x="49485" y="47858"/>
                    </a:cubicBezTo>
                    <a:cubicBezTo>
                      <a:pt x="47276" y="52825"/>
                      <a:pt x="44033" y="56620"/>
                      <a:pt x="39823" y="59241"/>
                    </a:cubicBezTo>
                    <a:cubicBezTo>
                      <a:pt x="35544" y="61863"/>
                      <a:pt x="31092" y="63174"/>
                      <a:pt x="26468" y="63208"/>
                    </a:cubicBezTo>
                    <a:cubicBezTo>
                      <a:pt x="23017" y="63174"/>
                      <a:pt x="19980" y="62484"/>
                      <a:pt x="17289" y="61035"/>
                    </a:cubicBezTo>
                    <a:cubicBezTo>
                      <a:pt x="14562" y="59621"/>
                      <a:pt x="12319" y="57792"/>
                      <a:pt x="10594" y="55550"/>
                    </a:cubicBezTo>
                    <a:lnTo>
                      <a:pt x="10594" y="85008"/>
                    </a:lnTo>
                    <a:close/>
                    <a:moveTo>
                      <a:pt x="9628" y="31956"/>
                    </a:moveTo>
                    <a:cubicBezTo>
                      <a:pt x="9628" y="39752"/>
                      <a:pt x="11181" y="45478"/>
                      <a:pt x="14355" y="49203"/>
                    </a:cubicBezTo>
                    <a:cubicBezTo>
                      <a:pt x="17461" y="52929"/>
                      <a:pt x="21292" y="54792"/>
                      <a:pt x="25778" y="54757"/>
                    </a:cubicBezTo>
                    <a:cubicBezTo>
                      <a:pt x="30333" y="54792"/>
                      <a:pt x="34232" y="52860"/>
                      <a:pt x="37476" y="48997"/>
                    </a:cubicBezTo>
                    <a:cubicBezTo>
                      <a:pt x="40720" y="45133"/>
                      <a:pt x="42342" y="39166"/>
                      <a:pt x="42342" y="31094"/>
                    </a:cubicBezTo>
                    <a:cubicBezTo>
                      <a:pt x="42342" y="23402"/>
                      <a:pt x="40754" y="17641"/>
                      <a:pt x="37580" y="13813"/>
                    </a:cubicBezTo>
                    <a:cubicBezTo>
                      <a:pt x="34405" y="9984"/>
                      <a:pt x="30609" y="8087"/>
                      <a:pt x="26261" y="8052"/>
                    </a:cubicBezTo>
                    <a:cubicBezTo>
                      <a:pt x="21844" y="8087"/>
                      <a:pt x="17979" y="10122"/>
                      <a:pt x="14666" y="14192"/>
                    </a:cubicBezTo>
                    <a:cubicBezTo>
                      <a:pt x="11284" y="18297"/>
                      <a:pt x="9628" y="24230"/>
                      <a:pt x="9628" y="31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88B7A750-9BD4-B8BF-8987-334FDEED94CD}"/>
                  </a:ext>
                </a:extLst>
              </p:cNvPr>
              <p:cNvSpPr/>
              <p:nvPr/>
            </p:nvSpPr>
            <p:spPr>
              <a:xfrm>
                <a:off x="3762919" y="1512165"/>
                <a:ext cx="52487" cy="84993"/>
              </a:xfrm>
              <a:custGeom>
                <a:avLst/>
                <a:gdLst>
                  <a:gd name="connsiteX0" fmla="*/ 352 w 52487"/>
                  <a:gd name="connsiteY0" fmla="*/ 85008 h 84993"/>
                  <a:gd name="connsiteX1" fmla="*/ 352 w 52487"/>
                  <a:gd name="connsiteY1" fmla="*/ 1395 h 84993"/>
                  <a:gd name="connsiteX2" fmla="*/ 9670 w 52487"/>
                  <a:gd name="connsiteY2" fmla="*/ 1395 h 84993"/>
                  <a:gd name="connsiteX3" fmla="*/ 9670 w 52487"/>
                  <a:gd name="connsiteY3" fmla="*/ 9225 h 84993"/>
                  <a:gd name="connsiteX4" fmla="*/ 17123 w 52487"/>
                  <a:gd name="connsiteY4" fmla="*/ 2326 h 84993"/>
                  <a:gd name="connsiteX5" fmla="*/ 27234 w 52487"/>
                  <a:gd name="connsiteY5" fmla="*/ 15 h 84993"/>
                  <a:gd name="connsiteX6" fmla="*/ 40865 w 52487"/>
                  <a:gd name="connsiteY6" fmla="*/ 4016 h 84993"/>
                  <a:gd name="connsiteX7" fmla="*/ 49803 w 52487"/>
                  <a:gd name="connsiteY7" fmla="*/ 15261 h 84993"/>
                  <a:gd name="connsiteX8" fmla="*/ 52840 w 52487"/>
                  <a:gd name="connsiteY8" fmla="*/ 31163 h 84993"/>
                  <a:gd name="connsiteX9" fmla="*/ 49492 w 52487"/>
                  <a:gd name="connsiteY9" fmla="*/ 47858 h 84993"/>
                  <a:gd name="connsiteX10" fmla="*/ 39830 w 52487"/>
                  <a:gd name="connsiteY10" fmla="*/ 59241 h 84993"/>
                  <a:gd name="connsiteX11" fmla="*/ 26475 w 52487"/>
                  <a:gd name="connsiteY11" fmla="*/ 63208 h 84993"/>
                  <a:gd name="connsiteX12" fmla="*/ 17296 w 52487"/>
                  <a:gd name="connsiteY12" fmla="*/ 61035 h 84993"/>
                  <a:gd name="connsiteX13" fmla="*/ 10601 w 52487"/>
                  <a:gd name="connsiteY13" fmla="*/ 55550 h 84993"/>
                  <a:gd name="connsiteX14" fmla="*/ 10601 w 52487"/>
                  <a:gd name="connsiteY14" fmla="*/ 85008 h 84993"/>
                  <a:gd name="connsiteX15" fmla="*/ 9635 w 52487"/>
                  <a:gd name="connsiteY15" fmla="*/ 31956 h 84993"/>
                  <a:gd name="connsiteX16" fmla="*/ 14363 w 52487"/>
                  <a:gd name="connsiteY16" fmla="*/ 49203 h 84993"/>
                  <a:gd name="connsiteX17" fmla="*/ 25785 w 52487"/>
                  <a:gd name="connsiteY17" fmla="*/ 54757 h 84993"/>
                  <a:gd name="connsiteX18" fmla="*/ 37483 w 52487"/>
                  <a:gd name="connsiteY18" fmla="*/ 48997 h 84993"/>
                  <a:gd name="connsiteX19" fmla="*/ 42349 w 52487"/>
                  <a:gd name="connsiteY19" fmla="*/ 31094 h 84993"/>
                  <a:gd name="connsiteX20" fmla="*/ 37587 w 52487"/>
                  <a:gd name="connsiteY20" fmla="*/ 13813 h 84993"/>
                  <a:gd name="connsiteX21" fmla="*/ 26268 w 52487"/>
                  <a:gd name="connsiteY21" fmla="*/ 8052 h 84993"/>
                  <a:gd name="connsiteX22" fmla="*/ 14673 w 52487"/>
                  <a:gd name="connsiteY22" fmla="*/ 14192 h 84993"/>
                  <a:gd name="connsiteX23" fmla="*/ 9635 w 52487"/>
                  <a:gd name="connsiteY23" fmla="*/ 31956 h 84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52487" h="84993">
                    <a:moveTo>
                      <a:pt x="352" y="85008"/>
                    </a:moveTo>
                    <a:lnTo>
                      <a:pt x="352" y="1395"/>
                    </a:lnTo>
                    <a:lnTo>
                      <a:pt x="9670" y="1395"/>
                    </a:lnTo>
                    <a:lnTo>
                      <a:pt x="9670" y="9225"/>
                    </a:lnTo>
                    <a:cubicBezTo>
                      <a:pt x="11844" y="6189"/>
                      <a:pt x="14328" y="3878"/>
                      <a:pt x="17123" y="2326"/>
                    </a:cubicBezTo>
                    <a:cubicBezTo>
                      <a:pt x="19884" y="808"/>
                      <a:pt x="23266" y="49"/>
                      <a:pt x="27234" y="15"/>
                    </a:cubicBezTo>
                    <a:cubicBezTo>
                      <a:pt x="32376" y="49"/>
                      <a:pt x="36897" y="1395"/>
                      <a:pt x="40865" y="4016"/>
                    </a:cubicBezTo>
                    <a:cubicBezTo>
                      <a:pt x="44799" y="6707"/>
                      <a:pt x="47801" y="10432"/>
                      <a:pt x="49803" y="15261"/>
                    </a:cubicBezTo>
                    <a:cubicBezTo>
                      <a:pt x="51804" y="20090"/>
                      <a:pt x="52805" y="25403"/>
                      <a:pt x="52840" y="31163"/>
                    </a:cubicBezTo>
                    <a:cubicBezTo>
                      <a:pt x="52805" y="37372"/>
                      <a:pt x="51701" y="42926"/>
                      <a:pt x="49492" y="47858"/>
                    </a:cubicBezTo>
                    <a:cubicBezTo>
                      <a:pt x="47284" y="52825"/>
                      <a:pt x="44040" y="56620"/>
                      <a:pt x="39830" y="59241"/>
                    </a:cubicBezTo>
                    <a:cubicBezTo>
                      <a:pt x="35551" y="61863"/>
                      <a:pt x="31099" y="63174"/>
                      <a:pt x="26475" y="63208"/>
                    </a:cubicBezTo>
                    <a:cubicBezTo>
                      <a:pt x="23024" y="63174"/>
                      <a:pt x="19988" y="62484"/>
                      <a:pt x="17296" y="61035"/>
                    </a:cubicBezTo>
                    <a:cubicBezTo>
                      <a:pt x="14570" y="59621"/>
                      <a:pt x="12327" y="57792"/>
                      <a:pt x="10601" y="55550"/>
                    </a:cubicBezTo>
                    <a:lnTo>
                      <a:pt x="10601" y="85008"/>
                    </a:lnTo>
                    <a:close/>
                    <a:moveTo>
                      <a:pt x="9635" y="31956"/>
                    </a:moveTo>
                    <a:cubicBezTo>
                      <a:pt x="9635" y="39752"/>
                      <a:pt x="11188" y="45478"/>
                      <a:pt x="14363" y="49203"/>
                    </a:cubicBezTo>
                    <a:cubicBezTo>
                      <a:pt x="17468" y="52929"/>
                      <a:pt x="21299" y="54792"/>
                      <a:pt x="25785" y="54757"/>
                    </a:cubicBezTo>
                    <a:cubicBezTo>
                      <a:pt x="30340" y="54792"/>
                      <a:pt x="34240" y="52860"/>
                      <a:pt x="37483" y="48997"/>
                    </a:cubicBezTo>
                    <a:cubicBezTo>
                      <a:pt x="40727" y="45133"/>
                      <a:pt x="42349" y="39166"/>
                      <a:pt x="42349" y="31094"/>
                    </a:cubicBezTo>
                    <a:cubicBezTo>
                      <a:pt x="42349" y="23402"/>
                      <a:pt x="40762" y="17641"/>
                      <a:pt x="37587" y="13813"/>
                    </a:cubicBezTo>
                    <a:cubicBezTo>
                      <a:pt x="34412" y="9984"/>
                      <a:pt x="30616" y="8087"/>
                      <a:pt x="26268" y="8052"/>
                    </a:cubicBezTo>
                    <a:cubicBezTo>
                      <a:pt x="21851" y="8087"/>
                      <a:pt x="17986" y="10122"/>
                      <a:pt x="14673" y="14192"/>
                    </a:cubicBezTo>
                    <a:cubicBezTo>
                      <a:pt x="11291" y="18297"/>
                      <a:pt x="9635" y="24230"/>
                      <a:pt x="9635" y="31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DF82F170-93C0-436D-40FA-239CDA31A933}"/>
                  </a:ext>
                </a:extLst>
              </p:cNvPr>
              <p:cNvSpPr/>
              <p:nvPr/>
            </p:nvSpPr>
            <p:spPr>
              <a:xfrm>
                <a:off x="3827632" y="1512165"/>
                <a:ext cx="32886" cy="61813"/>
              </a:xfrm>
              <a:custGeom>
                <a:avLst/>
                <a:gdLst>
                  <a:gd name="connsiteX0" fmla="*/ 360 w 32886"/>
                  <a:gd name="connsiteY0" fmla="*/ 61828 h 61813"/>
                  <a:gd name="connsiteX1" fmla="*/ 360 w 32886"/>
                  <a:gd name="connsiteY1" fmla="*/ 1395 h 61813"/>
                  <a:gd name="connsiteX2" fmla="*/ 9608 w 32886"/>
                  <a:gd name="connsiteY2" fmla="*/ 1395 h 61813"/>
                  <a:gd name="connsiteX3" fmla="*/ 9608 w 32886"/>
                  <a:gd name="connsiteY3" fmla="*/ 10536 h 61813"/>
                  <a:gd name="connsiteX4" fmla="*/ 16095 w 32886"/>
                  <a:gd name="connsiteY4" fmla="*/ 2085 h 61813"/>
                  <a:gd name="connsiteX5" fmla="*/ 22687 w 32886"/>
                  <a:gd name="connsiteY5" fmla="*/ 15 h 61813"/>
                  <a:gd name="connsiteX6" fmla="*/ 33246 w 32886"/>
                  <a:gd name="connsiteY6" fmla="*/ 3326 h 61813"/>
                  <a:gd name="connsiteX7" fmla="*/ 29692 w 32886"/>
                  <a:gd name="connsiteY7" fmla="*/ 12812 h 61813"/>
                  <a:gd name="connsiteX8" fmla="*/ 22169 w 32886"/>
                  <a:gd name="connsiteY8" fmla="*/ 10605 h 61813"/>
                  <a:gd name="connsiteX9" fmla="*/ 16130 w 32886"/>
                  <a:gd name="connsiteY9" fmla="*/ 12640 h 61813"/>
                  <a:gd name="connsiteX10" fmla="*/ 12334 w 32886"/>
                  <a:gd name="connsiteY10" fmla="*/ 18228 h 61813"/>
                  <a:gd name="connsiteX11" fmla="*/ 10609 w 32886"/>
                  <a:gd name="connsiteY11" fmla="*/ 30197 h 61813"/>
                  <a:gd name="connsiteX12" fmla="*/ 10609 w 32886"/>
                  <a:gd name="connsiteY12" fmla="*/ 61828 h 6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886" h="61813">
                    <a:moveTo>
                      <a:pt x="360" y="61828"/>
                    </a:moveTo>
                    <a:lnTo>
                      <a:pt x="360" y="1395"/>
                    </a:lnTo>
                    <a:lnTo>
                      <a:pt x="9608" y="1395"/>
                    </a:lnTo>
                    <a:lnTo>
                      <a:pt x="9608" y="10536"/>
                    </a:lnTo>
                    <a:cubicBezTo>
                      <a:pt x="11920" y="6293"/>
                      <a:pt x="14094" y="3464"/>
                      <a:pt x="16095" y="2085"/>
                    </a:cubicBezTo>
                    <a:cubicBezTo>
                      <a:pt x="18097" y="739"/>
                      <a:pt x="20271" y="49"/>
                      <a:pt x="22687" y="15"/>
                    </a:cubicBezTo>
                    <a:cubicBezTo>
                      <a:pt x="26103" y="49"/>
                      <a:pt x="29623" y="1153"/>
                      <a:pt x="33246" y="3326"/>
                    </a:cubicBezTo>
                    <a:lnTo>
                      <a:pt x="29692" y="12812"/>
                    </a:lnTo>
                    <a:cubicBezTo>
                      <a:pt x="27173" y="11364"/>
                      <a:pt x="24654" y="10605"/>
                      <a:pt x="22169" y="10605"/>
                    </a:cubicBezTo>
                    <a:cubicBezTo>
                      <a:pt x="19891" y="10605"/>
                      <a:pt x="17890" y="11294"/>
                      <a:pt x="16130" y="12640"/>
                    </a:cubicBezTo>
                    <a:cubicBezTo>
                      <a:pt x="14336" y="13985"/>
                      <a:pt x="13059" y="15848"/>
                      <a:pt x="12334" y="18228"/>
                    </a:cubicBezTo>
                    <a:cubicBezTo>
                      <a:pt x="11161" y="21884"/>
                      <a:pt x="10609" y="25885"/>
                      <a:pt x="10609" y="30197"/>
                    </a:cubicBezTo>
                    <a:lnTo>
                      <a:pt x="10609" y="61828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03805DC9-948A-A11C-32C2-DA2D872A9FFC}"/>
                  </a:ext>
                </a:extLst>
              </p:cNvPr>
              <p:cNvSpPr/>
              <p:nvPr/>
            </p:nvSpPr>
            <p:spPr>
              <a:xfrm>
                <a:off x="3862775" y="1512165"/>
                <a:ext cx="56663" cy="63193"/>
              </a:xfrm>
              <a:custGeom>
                <a:avLst/>
                <a:gdLst>
                  <a:gd name="connsiteX0" fmla="*/ 364 w 56663"/>
                  <a:gd name="connsiteY0" fmla="*/ 31611 h 63193"/>
                  <a:gd name="connsiteX1" fmla="*/ 9716 w 56663"/>
                  <a:gd name="connsiteY1" fmla="*/ 6741 h 63193"/>
                  <a:gd name="connsiteX2" fmla="*/ 28730 w 56663"/>
                  <a:gd name="connsiteY2" fmla="*/ 15 h 63193"/>
                  <a:gd name="connsiteX3" fmla="*/ 49090 w 56663"/>
                  <a:gd name="connsiteY3" fmla="*/ 8190 h 63193"/>
                  <a:gd name="connsiteX4" fmla="*/ 57027 w 56663"/>
                  <a:gd name="connsiteY4" fmla="*/ 30749 h 63193"/>
                  <a:gd name="connsiteX5" fmla="*/ 53507 w 56663"/>
                  <a:gd name="connsiteY5" fmla="*/ 49100 h 63193"/>
                  <a:gd name="connsiteX6" fmla="*/ 43327 w 56663"/>
                  <a:gd name="connsiteY6" fmla="*/ 59517 h 63193"/>
                  <a:gd name="connsiteX7" fmla="*/ 28730 w 56663"/>
                  <a:gd name="connsiteY7" fmla="*/ 63208 h 63193"/>
                  <a:gd name="connsiteX8" fmla="*/ 8198 w 56663"/>
                  <a:gd name="connsiteY8" fmla="*/ 55067 h 63193"/>
                  <a:gd name="connsiteX9" fmla="*/ 364 w 56663"/>
                  <a:gd name="connsiteY9" fmla="*/ 31611 h 63193"/>
                  <a:gd name="connsiteX10" fmla="*/ 10889 w 56663"/>
                  <a:gd name="connsiteY10" fmla="*/ 31611 h 63193"/>
                  <a:gd name="connsiteX11" fmla="*/ 15962 w 56663"/>
                  <a:gd name="connsiteY11" fmla="*/ 48997 h 63193"/>
                  <a:gd name="connsiteX12" fmla="*/ 28730 w 56663"/>
                  <a:gd name="connsiteY12" fmla="*/ 54757 h 63193"/>
                  <a:gd name="connsiteX13" fmla="*/ 41429 w 56663"/>
                  <a:gd name="connsiteY13" fmla="*/ 48962 h 63193"/>
                  <a:gd name="connsiteX14" fmla="*/ 46502 w 56663"/>
                  <a:gd name="connsiteY14" fmla="*/ 31267 h 63193"/>
                  <a:gd name="connsiteX15" fmla="*/ 41395 w 56663"/>
                  <a:gd name="connsiteY15" fmla="*/ 14295 h 63193"/>
                  <a:gd name="connsiteX16" fmla="*/ 28730 w 56663"/>
                  <a:gd name="connsiteY16" fmla="*/ 8500 h 63193"/>
                  <a:gd name="connsiteX17" fmla="*/ 15962 w 56663"/>
                  <a:gd name="connsiteY17" fmla="*/ 14261 h 63193"/>
                  <a:gd name="connsiteX18" fmla="*/ 10889 w 56663"/>
                  <a:gd name="connsiteY18" fmla="*/ 31611 h 63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63" h="63193">
                    <a:moveTo>
                      <a:pt x="364" y="31611"/>
                    </a:moveTo>
                    <a:cubicBezTo>
                      <a:pt x="330" y="20435"/>
                      <a:pt x="3436" y="12157"/>
                      <a:pt x="9716" y="6741"/>
                    </a:cubicBezTo>
                    <a:cubicBezTo>
                      <a:pt x="14892" y="2292"/>
                      <a:pt x="21242" y="49"/>
                      <a:pt x="28730" y="15"/>
                    </a:cubicBezTo>
                    <a:cubicBezTo>
                      <a:pt x="37012" y="49"/>
                      <a:pt x="43810" y="2774"/>
                      <a:pt x="49090" y="8190"/>
                    </a:cubicBezTo>
                    <a:cubicBezTo>
                      <a:pt x="54370" y="13675"/>
                      <a:pt x="56993" y="21194"/>
                      <a:pt x="57027" y="30749"/>
                    </a:cubicBezTo>
                    <a:cubicBezTo>
                      <a:pt x="56993" y="38545"/>
                      <a:pt x="55819" y="44650"/>
                      <a:pt x="53507" y="49100"/>
                    </a:cubicBezTo>
                    <a:cubicBezTo>
                      <a:pt x="51161" y="53584"/>
                      <a:pt x="47779" y="57068"/>
                      <a:pt x="43327" y="59517"/>
                    </a:cubicBezTo>
                    <a:cubicBezTo>
                      <a:pt x="38841" y="61966"/>
                      <a:pt x="33976" y="63174"/>
                      <a:pt x="28730" y="63208"/>
                    </a:cubicBezTo>
                    <a:cubicBezTo>
                      <a:pt x="20241" y="63174"/>
                      <a:pt x="13408" y="60483"/>
                      <a:pt x="8198" y="55067"/>
                    </a:cubicBezTo>
                    <a:cubicBezTo>
                      <a:pt x="2952" y="49652"/>
                      <a:pt x="330" y="41822"/>
                      <a:pt x="364" y="31611"/>
                    </a:cubicBezTo>
                    <a:close/>
                    <a:moveTo>
                      <a:pt x="10889" y="31611"/>
                    </a:moveTo>
                    <a:cubicBezTo>
                      <a:pt x="10889" y="39338"/>
                      <a:pt x="12580" y="45133"/>
                      <a:pt x="15962" y="48997"/>
                    </a:cubicBezTo>
                    <a:cubicBezTo>
                      <a:pt x="19344" y="52860"/>
                      <a:pt x="23589" y="54792"/>
                      <a:pt x="28730" y="54757"/>
                    </a:cubicBezTo>
                    <a:cubicBezTo>
                      <a:pt x="33803" y="54792"/>
                      <a:pt x="38048" y="52860"/>
                      <a:pt x="41429" y="48962"/>
                    </a:cubicBezTo>
                    <a:cubicBezTo>
                      <a:pt x="44811" y="45133"/>
                      <a:pt x="46502" y="39235"/>
                      <a:pt x="46502" y="31267"/>
                    </a:cubicBezTo>
                    <a:cubicBezTo>
                      <a:pt x="46502" y="23816"/>
                      <a:pt x="44777" y="18159"/>
                      <a:pt x="41395" y="14295"/>
                    </a:cubicBezTo>
                    <a:cubicBezTo>
                      <a:pt x="37944" y="10467"/>
                      <a:pt x="33734" y="8535"/>
                      <a:pt x="28730" y="8500"/>
                    </a:cubicBezTo>
                    <a:cubicBezTo>
                      <a:pt x="23589" y="8535"/>
                      <a:pt x="19344" y="10467"/>
                      <a:pt x="15962" y="14261"/>
                    </a:cubicBezTo>
                    <a:cubicBezTo>
                      <a:pt x="12580" y="18124"/>
                      <a:pt x="10889" y="23885"/>
                      <a:pt x="10889" y="316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9B8516B0-0A64-34D4-5D48-73B89FC2E1D8}"/>
                  </a:ext>
                </a:extLst>
              </p:cNvPr>
              <p:cNvSpPr/>
              <p:nvPr/>
            </p:nvSpPr>
            <p:spPr>
              <a:xfrm>
                <a:off x="3927970" y="1512165"/>
                <a:ext cx="55697" cy="63193"/>
              </a:xfrm>
              <a:custGeom>
                <a:avLst/>
                <a:gdLst>
                  <a:gd name="connsiteX0" fmla="*/ 43301 w 55697"/>
                  <a:gd name="connsiteY0" fmla="*/ 54378 h 63193"/>
                  <a:gd name="connsiteX1" fmla="*/ 32327 w 55697"/>
                  <a:gd name="connsiteY1" fmla="*/ 61207 h 63193"/>
                  <a:gd name="connsiteX2" fmla="*/ 21043 w 55697"/>
                  <a:gd name="connsiteY2" fmla="*/ 63208 h 63193"/>
                  <a:gd name="connsiteX3" fmla="*/ 5721 w 55697"/>
                  <a:gd name="connsiteY3" fmla="*/ 58344 h 63193"/>
                  <a:gd name="connsiteX4" fmla="*/ 373 w 55697"/>
                  <a:gd name="connsiteY4" fmla="*/ 45892 h 63193"/>
                  <a:gd name="connsiteX5" fmla="*/ 2374 w 55697"/>
                  <a:gd name="connsiteY5" fmla="*/ 37786 h 63193"/>
                  <a:gd name="connsiteX6" fmla="*/ 7688 w 55697"/>
                  <a:gd name="connsiteY6" fmla="*/ 31887 h 63193"/>
                  <a:gd name="connsiteX7" fmla="*/ 15073 w 55697"/>
                  <a:gd name="connsiteY7" fmla="*/ 28542 h 63193"/>
                  <a:gd name="connsiteX8" fmla="*/ 24183 w 55697"/>
                  <a:gd name="connsiteY8" fmla="*/ 26989 h 63193"/>
                  <a:gd name="connsiteX9" fmla="*/ 42438 w 55697"/>
                  <a:gd name="connsiteY9" fmla="*/ 23471 h 63193"/>
                  <a:gd name="connsiteX10" fmla="*/ 42507 w 55697"/>
                  <a:gd name="connsiteY10" fmla="*/ 20780 h 63193"/>
                  <a:gd name="connsiteX11" fmla="*/ 39609 w 55697"/>
                  <a:gd name="connsiteY11" fmla="*/ 11984 h 63193"/>
                  <a:gd name="connsiteX12" fmla="*/ 27945 w 55697"/>
                  <a:gd name="connsiteY12" fmla="*/ 8500 h 63193"/>
                  <a:gd name="connsiteX13" fmla="*/ 17247 w 55697"/>
                  <a:gd name="connsiteY13" fmla="*/ 11053 h 63193"/>
                  <a:gd name="connsiteX14" fmla="*/ 12174 w 55697"/>
                  <a:gd name="connsiteY14" fmla="*/ 19987 h 63193"/>
                  <a:gd name="connsiteX15" fmla="*/ 2132 w 55697"/>
                  <a:gd name="connsiteY15" fmla="*/ 18642 h 63193"/>
                  <a:gd name="connsiteX16" fmla="*/ 6619 w 55697"/>
                  <a:gd name="connsiteY16" fmla="*/ 8259 h 63193"/>
                  <a:gd name="connsiteX17" fmla="*/ 15694 w 55697"/>
                  <a:gd name="connsiteY17" fmla="*/ 2154 h 63193"/>
                  <a:gd name="connsiteX18" fmla="*/ 29429 w 55697"/>
                  <a:gd name="connsiteY18" fmla="*/ 15 h 63193"/>
                  <a:gd name="connsiteX19" fmla="*/ 41990 w 55697"/>
                  <a:gd name="connsiteY19" fmla="*/ 1843 h 63193"/>
                  <a:gd name="connsiteX20" fmla="*/ 49099 w 55697"/>
                  <a:gd name="connsiteY20" fmla="*/ 6431 h 63193"/>
                  <a:gd name="connsiteX21" fmla="*/ 52308 w 55697"/>
                  <a:gd name="connsiteY21" fmla="*/ 13399 h 63193"/>
                  <a:gd name="connsiteX22" fmla="*/ 52825 w 55697"/>
                  <a:gd name="connsiteY22" fmla="*/ 22850 h 63193"/>
                  <a:gd name="connsiteX23" fmla="*/ 52825 w 55697"/>
                  <a:gd name="connsiteY23" fmla="*/ 36510 h 63193"/>
                  <a:gd name="connsiteX24" fmla="*/ 53481 w 55697"/>
                  <a:gd name="connsiteY24" fmla="*/ 54585 h 63193"/>
                  <a:gd name="connsiteX25" fmla="*/ 56069 w 55697"/>
                  <a:gd name="connsiteY25" fmla="*/ 61828 h 63193"/>
                  <a:gd name="connsiteX26" fmla="*/ 45372 w 55697"/>
                  <a:gd name="connsiteY26" fmla="*/ 61828 h 63193"/>
                  <a:gd name="connsiteX27" fmla="*/ 43301 w 55697"/>
                  <a:gd name="connsiteY27" fmla="*/ 54378 h 63193"/>
                  <a:gd name="connsiteX28" fmla="*/ 42438 w 55697"/>
                  <a:gd name="connsiteY28" fmla="*/ 31508 h 63193"/>
                  <a:gd name="connsiteX29" fmla="*/ 25702 w 55697"/>
                  <a:gd name="connsiteY29" fmla="*/ 35371 h 63193"/>
                  <a:gd name="connsiteX30" fmla="*/ 16764 w 55697"/>
                  <a:gd name="connsiteY30" fmla="*/ 37407 h 63193"/>
                  <a:gd name="connsiteX31" fmla="*/ 12727 w 55697"/>
                  <a:gd name="connsiteY31" fmla="*/ 40752 h 63193"/>
                  <a:gd name="connsiteX32" fmla="*/ 11312 w 55697"/>
                  <a:gd name="connsiteY32" fmla="*/ 45616 h 63193"/>
                  <a:gd name="connsiteX33" fmla="*/ 14418 w 55697"/>
                  <a:gd name="connsiteY33" fmla="*/ 52446 h 63193"/>
                  <a:gd name="connsiteX34" fmla="*/ 23493 w 55697"/>
                  <a:gd name="connsiteY34" fmla="*/ 55171 h 63193"/>
                  <a:gd name="connsiteX35" fmla="*/ 34018 w 55697"/>
                  <a:gd name="connsiteY35" fmla="*/ 52584 h 63193"/>
                  <a:gd name="connsiteX36" fmla="*/ 40816 w 55697"/>
                  <a:gd name="connsiteY36" fmla="*/ 45478 h 63193"/>
                  <a:gd name="connsiteX37" fmla="*/ 42438 w 55697"/>
                  <a:gd name="connsiteY37" fmla="*/ 35233 h 63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697" h="63193">
                    <a:moveTo>
                      <a:pt x="43301" y="54378"/>
                    </a:moveTo>
                    <a:cubicBezTo>
                      <a:pt x="39471" y="57620"/>
                      <a:pt x="35813" y="59897"/>
                      <a:pt x="32327" y="61207"/>
                    </a:cubicBezTo>
                    <a:cubicBezTo>
                      <a:pt x="28808" y="62518"/>
                      <a:pt x="25046" y="63174"/>
                      <a:pt x="21043" y="63208"/>
                    </a:cubicBezTo>
                    <a:cubicBezTo>
                      <a:pt x="14383" y="63174"/>
                      <a:pt x="9276" y="61587"/>
                      <a:pt x="5721" y="58344"/>
                    </a:cubicBezTo>
                    <a:cubicBezTo>
                      <a:pt x="2132" y="55102"/>
                      <a:pt x="338" y="50928"/>
                      <a:pt x="373" y="45892"/>
                    </a:cubicBezTo>
                    <a:cubicBezTo>
                      <a:pt x="338" y="42926"/>
                      <a:pt x="1028" y="40235"/>
                      <a:pt x="2374" y="37786"/>
                    </a:cubicBezTo>
                    <a:cubicBezTo>
                      <a:pt x="3720" y="35337"/>
                      <a:pt x="5480" y="33371"/>
                      <a:pt x="7688" y="31887"/>
                    </a:cubicBezTo>
                    <a:cubicBezTo>
                      <a:pt x="9862" y="30439"/>
                      <a:pt x="12312" y="29335"/>
                      <a:pt x="15073" y="28542"/>
                    </a:cubicBezTo>
                    <a:cubicBezTo>
                      <a:pt x="17040" y="28059"/>
                      <a:pt x="20077" y="27541"/>
                      <a:pt x="24183" y="26989"/>
                    </a:cubicBezTo>
                    <a:cubicBezTo>
                      <a:pt x="32431" y="26023"/>
                      <a:pt x="38539" y="24851"/>
                      <a:pt x="42438" y="23471"/>
                    </a:cubicBezTo>
                    <a:cubicBezTo>
                      <a:pt x="42473" y="22091"/>
                      <a:pt x="42473" y="21194"/>
                      <a:pt x="42507" y="20780"/>
                    </a:cubicBezTo>
                    <a:cubicBezTo>
                      <a:pt x="42473" y="16641"/>
                      <a:pt x="41507" y="13709"/>
                      <a:pt x="39609" y="11984"/>
                    </a:cubicBezTo>
                    <a:cubicBezTo>
                      <a:pt x="36952" y="9708"/>
                      <a:pt x="33087" y="8535"/>
                      <a:pt x="27945" y="8500"/>
                    </a:cubicBezTo>
                    <a:cubicBezTo>
                      <a:pt x="23114" y="8535"/>
                      <a:pt x="19525" y="9397"/>
                      <a:pt x="17247" y="11053"/>
                    </a:cubicBezTo>
                    <a:cubicBezTo>
                      <a:pt x="14935" y="12778"/>
                      <a:pt x="13244" y="15744"/>
                      <a:pt x="12174" y="19987"/>
                    </a:cubicBezTo>
                    <a:lnTo>
                      <a:pt x="2132" y="18642"/>
                    </a:lnTo>
                    <a:cubicBezTo>
                      <a:pt x="3030" y="14364"/>
                      <a:pt x="4548" y="10915"/>
                      <a:pt x="6619" y="8259"/>
                    </a:cubicBezTo>
                    <a:cubicBezTo>
                      <a:pt x="8689" y="5637"/>
                      <a:pt x="11691" y="3602"/>
                      <a:pt x="15694" y="2154"/>
                    </a:cubicBezTo>
                    <a:cubicBezTo>
                      <a:pt x="19628" y="774"/>
                      <a:pt x="24218" y="49"/>
                      <a:pt x="29429" y="15"/>
                    </a:cubicBezTo>
                    <a:cubicBezTo>
                      <a:pt x="34570" y="49"/>
                      <a:pt x="38746" y="670"/>
                      <a:pt x="41990" y="1843"/>
                    </a:cubicBezTo>
                    <a:cubicBezTo>
                      <a:pt x="45165" y="3085"/>
                      <a:pt x="47546" y="4603"/>
                      <a:pt x="49099" y="6431"/>
                    </a:cubicBezTo>
                    <a:cubicBezTo>
                      <a:pt x="50582" y="8294"/>
                      <a:pt x="51652" y="10605"/>
                      <a:pt x="52308" y="13399"/>
                    </a:cubicBezTo>
                    <a:cubicBezTo>
                      <a:pt x="52618" y="15158"/>
                      <a:pt x="52791" y="18331"/>
                      <a:pt x="52825" y="22850"/>
                    </a:cubicBezTo>
                    <a:lnTo>
                      <a:pt x="52825" y="36510"/>
                    </a:lnTo>
                    <a:cubicBezTo>
                      <a:pt x="52791" y="46064"/>
                      <a:pt x="52998" y="52066"/>
                      <a:pt x="53481" y="54585"/>
                    </a:cubicBezTo>
                    <a:cubicBezTo>
                      <a:pt x="53895" y="57103"/>
                      <a:pt x="54758" y="59517"/>
                      <a:pt x="56069" y="61828"/>
                    </a:cubicBezTo>
                    <a:lnTo>
                      <a:pt x="45372" y="61828"/>
                    </a:lnTo>
                    <a:cubicBezTo>
                      <a:pt x="44267" y="59724"/>
                      <a:pt x="43577" y="57241"/>
                      <a:pt x="43301" y="54378"/>
                    </a:cubicBezTo>
                    <a:close/>
                    <a:moveTo>
                      <a:pt x="42438" y="31508"/>
                    </a:moveTo>
                    <a:cubicBezTo>
                      <a:pt x="38711" y="33026"/>
                      <a:pt x="33121" y="34337"/>
                      <a:pt x="25702" y="35371"/>
                    </a:cubicBezTo>
                    <a:cubicBezTo>
                      <a:pt x="21457" y="35992"/>
                      <a:pt x="18489" y="36648"/>
                      <a:pt x="16764" y="37407"/>
                    </a:cubicBezTo>
                    <a:cubicBezTo>
                      <a:pt x="15004" y="38165"/>
                      <a:pt x="13658" y="39304"/>
                      <a:pt x="12727" y="40752"/>
                    </a:cubicBezTo>
                    <a:cubicBezTo>
                      <a:pt x="11760" y="42236"/>
                      <a:pt x="11277" y="43857"/>
                      <a:pt x="11312" y="45616"/>
                    </a:cubicBezTo>
                    <a:cubicBezTo>
                      <a:pt x="11277" y="48376"/>
                      <a:pt x="12312" y="50652"/>
                      <a:pt x="14418" y="52446"/>
                    </a:cubicBezTo>
                    <a:cubicBezTo>
                      <a:pt x="16454" y="54309"/>
                      <a:pt x="19490" y="55205"/>
                      <a:pt x="23493" y="55171"/>
                    </a:cubicBezTo>
                    <a:cubicBezTo>
                      <a:pt x="27427" y="55205"/>
                      <a:pt x="30913" y="54343"/>
                      <a:pt x="34018" y="52584"/>
                    </a:cubicBezTo>
                    <a:cubicBezTo>
                      <a:pt x="37055" y="50894"/>
                      <a:pt x="39333" y="48514"/>
                      <a:pt x="40816" y="45478"/>
                    </a:cubicBezTo>
                    <a:cubicBezTo>
                      <a:pt x="41886" y="43201"/>
                      <a:pt x="42438" y="39787"/>
                      <a:pt x="42438" y="35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42EE16F0-4515-4644-EA00-A540E4CB117C}"/>
                  </a:ext>
                </a:extLst>
              </p:cNvPr>
              <p:cNvSpPr/>
              <p:nvPr/>
            </p:nvSpPr>
            <p:spPr>
              <a:xfrm>
                <a:off x="3993168" y="1512165"/>
                <a:ext cx="52659" cy="63193"/>
              </a:xfrm>
              <a:custGeom>
                <a:avLst/>
                <a:gdLst>
                  <a:gd name="connsiteX0" fmla="*/ 42962 w 52659"/>
                  <a:gd name="connsiteY0" fmla="*/ 39683 h 63193"/>
                  <a:gd name="connsiteX1" fmla="*/ 53039 w 52659"/>
                  <a:gd name="connsiteY1" fmla="*/ 40994 h 63193"/>
                  <a:gd name="connsiteX2" fmla="*/ 44584 w 52659"/>
                  <a:gd name="connsiteY2" fmla="*/ 57310 h 63193"/>
                  <a:gd name="connsiteX3" fmla="*/ 27882 w 52659"/>
                  <a:gd name="connsiteY3" fmla="*/ 63208 h 63193"/>
                  <a:gd name="connsiteX4" fmla="*/ 7902 w 52659"/>
                  <a:gd name="connsiteY4" fmla="*/ 55102 h 63193"/>
                  <a:gd name="connsiteX5" fmla="*/ 379 w 52659"/>
                  <a:gd name="connsiteY5" fmla="*/ 31818 h 63193"/>
                  <a:gd name="connsiteX6" fmla="*/ 3622 w 52659"/>
                  <a:gd name="connsiteY6" fmla="*/ 14709 h 63193"/>
                  <a:gd name="connsiteX7" fmla="*/ 13492 w 52659"/>
                  <a:gd name="connsiteY7" fmla="*/ 3706 h 63193"/>
                  <a:gd name="connsiteX8" fmla="*/ 27951 w 52659"/>
                  <a:gd name="connsiteY8" fmla="*/ 15 h 63193"/>
                  <a:gd name="connsiteX9" fmla="*/ 44032 w 52659"/>
                  <a:gd name="connsiteY9" fmla="*/ 5017 h 63193"/>
                  <a:gd name="connsiteX10" fmla="*/ 52072 w 52659"/>
                  <a:gd name="connsiteY10" fmla="*/ 19125 h 63193"/>
                  <a:gd name="connsiteX11" fmla="*/ 42099 w 52659"/>
                  <a:gd name="connsiteY11" fmla="*/ 20677 h 63193"/>
                  <a:gd name="connsiteX12" fmla="*/ 37061 w 52659"/>
                  <a:gd name="connsiteY12" fmla="*/ 11501 h 63193"/>
                  <a:gd name="connsiteX13" fmla="*/ 28331 w 52659"/>
                  <a:gd name="connsiteY13" fmla="*/ 8431 h 63193"/>
                  <a:gd name="connsiteX14" fmla="*/ 15735 w 52659"/>
                  <a:gd name="connsiteY14" fmla="*/ 13985 h 63193"/>
                  <a:gd name="connsiteX15" fmla="*/ 10904 w 52659"/>
                  <a:gd name="connsiteY15" fmla="*/ 31542 h 63193"/>
                  <a:gd name="connsiteX16" fmla="*/ 15562 w 52659"/>
                  <a:gd name="connsiteY16" fmla="*/ 49238 h 63193"/>
                  <a:gd name="connsiteX17" fmla="*/ 27778 w 52659"/>
                  <a:gd name="connsiteY17" fmla="*/ 54757 h 63193"/>
                  <a:gd name="connsiteX18" fmla="*/ 37855 w 52659"/>
                  <a:gd name="connsiteY18" fmla="*/ 51066 h 63193"/>
                  <a:gd name="connsiteX19" fmla="*/ 42962 w 52659"/>
                  <a:gd name="connsiteY19" fmla="*/ 39683 h 63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2659" h="63193">
                    <a:moveTo>
                      <a:pt x="42962" y="39683"/>
                    </a:moveTo>
                    <a:lnTo>
                      <a:pt x="53039" y="40994"/>
                    </a:lnTo>
                    <a:cubicBezTo>
                      <a:pt x="51900" y="47962"/>
                      <a:pt x="49105" y="53412"/>
                      <a:pt x="44584" y="57310"/>
                    </a:cubicBezTo>
                    <a:cubicBezTo>
                      <a:pt x="40029" y="61242"/>
                      <a:pt x="34438" y="63174"/>
                      <a:pt x="27882" y="63208"/>
                    </a:cubicBezTo>
                    <a:cubicBezTo>
                      <a:pt x="19565" y="63174"/>
                      <a:pt x="12905" y="60483"/>
                      <a:pt x="7902" y="55102"/>
                    </a:cubicBezTo>
                    <a:cubicBezTo>
                      <a:pt x="2863" y="49686"/>
                      <a:pt x="379" y="41925"/>
                      <a:pt x="379" y="31818"/>
                    </a:cubicBezTo>
                    <a:cubicBezTo>
                      <a:pt x="379" y="25334"/>
                      <a:pt x="1448" y="19642"/>
                      <a:pt x="3622" y="14709"/>
                    </a:cubicBezTo>
                    <a:cubicBezTo>
                      <a:pt x="5762" y="9846"/>
                      <a:pt x="9040" y="6189"/>
                      <a:pt x="13492" y="3706"/>
                    </a:cubicBezTo>
                    <a:cubicBezTo>
                      <a:pt x="17909" y="1291"/>
                      <a:pt x="22740" y="49"/>
                      <a:pt x="27951" y="15"/>
                    </a:cubicBezTo>
                    <a:cubicBezTo>
                      <a:pt x="34473" y="49"/>
                      <a:pt x="39822" y="1705"/>
                      <a:pt x="44032" y="5017"/>
                    </a:cubicBezTo>
                    <a:cubicBezTo>
                      <a:pt x="48173" y="8328"/>
                      <a:pt x="50865" y="13054"/>
                      <a:pt x="52072" y="19125"/>
                    </a:cubicBezTo>
                    <a:lnTo>
                      <a:pt x="42099" y="20677"/>
                    </a:lnTo>
                    <a:cubicBezTo>
                      <a:pt x="41133" y="16641"/>
                      <a:pt x="39442" y="13571"/>
                      <a:pt x="37061" y="11501"/>
                    </a:cubicBezTo>
                    <a:cubicBezTo>
                      <a:pt x="34646" y="9466"/>
                      <a:pt x="31747" y="8431"/>
                      <a:pt x="28331" y="8431"/>
                    </a:cubicBezTo>
                    <a:cubicBezTo>
                      <a:pt x="23154" y="8431"/>
                      <a:pt x="18944" y="10294"/>
                      <a:pt x="15735" y="13985"/>
                    </a:cubicBezTo>
                    <a:cubicBezTo>
                      <a:pt x="12491" y="17710"/>
                      <a:pt x="10869" y="23574"/>
                      <a:pt x="10904" y="31542"/>
                    </a:cubicBezTo>
                    <a:cubicBezTo>
                      <a:pt x="10869" y="39683"/>
                      <a:pt x="12422" y="45582"/>
                      <a:pt x="15562" y="49238"/>
                    </a:cubicBezTo>
                    <a:cubicBezTo>
                      <a:pt x="18668" y="52963"/>
                      <a:pt x="22740" y="54792"/>
                      <a:pt x="27778" y="54757"/>
                    </a:cubicBezTo>
                    <a:cubicBezTo>
                      <a:pt x="31781" y="54792"/>
                      <a:pt x="35163" y="53550"/>
                      <a:pt x="37855" y="51066"/>
                    </a:cubicBezTo>
                    <a:cubicBezTo>
                      <a:pt x="40547" y="48617"/>
                      <a:pt x="42237" y="44823"/>
                      <a:pt x="42962" y="3968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E2BBF6E-21CE-4553-3AA2-2F982EDDF5AF}"/>
                  </a:ext>
                </a:extLst>
              </p:cNvPr>
              <p:cNvSpPr/>
              <p:nvPr/>
            </p:nvSpPr>
            <p:spPr>
              <a:xfrm>
                <a:off x="4054614" y="1490537"/>
                <a:ext cx="49243" cy="83441"/>
              </a:xfrm>
              <a:custGeom>
                <a:avLst/>
                <a:gdLst>
                  <a:gd name="connsiteX0" fmla="*/ 385 w 49243"/>
                  <a:gd name="connsiteY0" fmla="*/ 83456 h 83441"/>
                  <a:gd name="connsiteX1" fmla="*/ 385 w 49243"/>
                  <a:gd name="connsiteY1" fmla="*/ 15 h 83441"/>
                  <a:gd name="connsiteX2" fmla="*/ 10634 w 49243"/>
                  <a:gd name="connsiteY2" fmla="*/ 15 h 83441"/>
                  <a:gd name="connsiteX3" fmla="*/ 10634 w 49243"/>
                  <a:gd name="connsiteY3" fmla="*/ 29956 h 83441"/>
                  <a:gd name="connsiteX4" fmla="*/ 28717 w 49243"/>
                  <a:gd name="connsiteY4" fmla="*/ 21643 h 83441"/>
                  <a:gd name="connsiteX5" fmla="*/ 40381 w 49243"/>
                  <a:gd name="connsiteY5" fmla="*/ 24299 h 83441"/>
                  <a:gd name="connsiteX6" fmla="*/ 47489 w 49243"/>
                  <a:gd name="connsiteY6" fmla="*/ 31612 h 83441"/>
                  <a:gd name="connsiteX7" fmla="*/ 49629 w 49243"/>
                  <a:gd name="connsiteY7" fmla="*/ 45168 h 83441"/>
                  <a:gd name="connsiteX8" fmla="*/ 49629 w 49243"/>
                  <a:gd name="connsiteY8" fmla="*/ 83456 h 83441"/>
                  <a:gd name="connsiteX9" fmla="*/ 39380 w 49243"/>
                  <a:gd name="connsiteY9" fmla="*/ 83456 h 83441"/>
                  <a:gd name="connsiteX10" fmla="*/ 39380 w 49243"/>
                  <a:gd name="connsiteY10" fmla="*/ 45168 h 83441"/>
                  <a:gd name="connsiteX11" fmla="*/ 36033 w 49243"/>
                  <a:gd name="connsiteY11" fmla="*/ 33992 h 83441"/>
                  <a:gd name="connsiteX12" fmla="*/ 26612 w 49243"/>
                  <a:gd name="connsiteY12" fmla="*/ 30473 h 83441"/>
                  <a:gd name="connsiteX13" fmla="*/ 18054 w 49243"/>
                  <a:gd name="connsiteY13" fmla="*/ 32853 h 83441"/>
                  <a:gd name="connsiteX14" fmla="*/ 12325 w 49243"/>
                  <a:gd name="connsiteY14" fmla="*/ 39235 h 83441"/>
                  <a:gd name="connsiteX15" fmla="*/ 10634 w 49243"/>
                  <a:gd name="connsiteY15" fmla="*/ 50376 h 83441"/>
                  <a:gd name="connsiteX16" fmla="*/ 10634 w 49243"/>
                  <a:gd name="connsiteY16" fmla="*/ 83456 h 83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243" h="83441">
                    <a:moveTo>
                      <a:pt x="385" y="83456"/>
                    </a:moveTo>
                    <a:lnTo>
                      <a:pt x="385" y="15"/>
                    </a:lnTo>
                    <a:lnTo>
                      <a:pt x="10634" y="15"/>
                    </a:lnTo>
                    <a:lnTo>
                      <a:pt x="10634" y="29956"/>
                    </a:lnTo>
                    <a:cubicBezTo>
                      <a:pt x="15396" y="24437"/>
                      <a:pt x="21435" y="21677"/>
                      <a:pt x="28717" y="21643"/>
                    </a:cubicBezTo>
                    <a:cubicBezTo>
                      <a:pt x="33203" y="21677"/>
                      <a:pt x="37068" y="22574"/>
                      <a:pt x="40381" y="24299"/>
                    </a:cubicBezTo>
                    <a:cubicBezTo>
                      <a:pt x="43659" y="26092"/>
                      <a:pt x="46040" y="28507"/>
                      <a:pt x="47489" y="31612"/>
                    </a:cubicBezTo>
                    <a:cubicBezTo>
                      <a:pt x="48904" y="34716"/>
                      <a:pt x="49629" y="39235"/>
                      <a:pt x="49629" y="45168"/>
                    </a:cubicBezTo>
                    <a:lnTo>
                      <a:pt x="49629" y="83456"/>
                    </a:lnTo>
                    <a:lnTo>
                      <a:pt x="39380" y="83456"/>
                    </a:lnTo>
                    <a:lnTo>
                      <a:pt x="39380" y="45168"/>
                    </a:lnTo>
                    <a:cubicBezTo>
                      <a:pt x="39380" y="40063"/>
                      <a:pt x="38241" y="36337"/>
                      <a:pt x="36033" y="33992"/>
                    </a:cubicBezTo>
                    <a:cubicBezTo>
                      <a:pt x="33789" y="31646"/>
                      <a:pt x="30649" y="30473"/>
                      <a:pt x="26612" y="30473"/>
                    </a:cubicBezTo>
                    <a:cubicBezTo>
                      <a:pt x="23540" y="30473"/>
                      <a:pt x="20711" y="31267"/>
                      <a:pt x="18054" y="32853"/>
                    </a:cubicBezTo>
                    <a:cubicBezTo>
                      <a:pt x="15362" y="34440"/>
                      <a:pt x="13429" y="36579"/>
                      <a:pt x="12325" y="39235"/>
                    </a:cubicBezTo>
                    <a:cubicBezTo>
                      <a:pt x="11152" y="41960"/>
                      <a:pt x="10600" y="45685"/>
                      <a:pt x="10634" y="50376"/>
                    </a:cubicBezTo>
                    <a:lnTo>
                      <a:pt x="10634" y="83456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037AC3A-D315-CEAB-DD95-0963103B683E}"/>
                  </a:ext>
                </a:extLst>
              </p:cNvPr>
              <p:cNvSpPr/>
              <p:nvPr/>
            </p:nvSpPr>
            <p:spPr>
              <a:xfrm>
                <a:off x="4111770" y="1573978"/>
                <a:ext cx="8834" cy="8830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830"/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5408B40C-B50D-C1E8-7617-A4182590675A}"/>
                  </a:ext>
                </a:extLst>
              </p:cNvPr>
              <p:cNvSpPr/>
              <p:nvPr/>
            </p:nvSpPr>
            <p:spPr>
              <a:xfrm>
                <a:off x="4148039" y="1512165"/>
                <a:ext cx="56663" cy="63193"/>
              </a:xfrm>
              <a:custGeom>
                <a:avLst/>
                <a:gdLst>
                  <a:gd name="connsiteX0" fmla="*/ 397 w 56663"/>
                  <a:gd name="connsiteY0" fmla="*/ 31611 h 63193"/>
                  <a:gd name="connsiteX1" fmla="*/ 9748 w 56663"/>
                  <a:gd name="connsiteY1" fmla="*/ 6741 h 63193"/>
                  <a:gd name="connsiteX2" fmla="*/ 28763 w 56663"/>
                  <a:gd name="connsiteY2" fmla="*/ 15 h 63193"/>
                  <a:gd name="connsiteX3" fmla="*/ 49123 w 56663"/>
                  <a:gd name="connsiteY3" fmla="*/ 8190 h 63193"/>
                  <a:gd name="connsiteX4" fmla="*/ 57059 w 56663"/>
                  <a:gd name="connsiteY4" fmla="*/ 30749 h 63193"/>
                  <a:gd name="connsiteX5" fmla="*/ 53540 w 56663"/>
                  <a:gd name="connsiteY5" fmla="*/ 49100 h 63193"/>
                  <a:gd name="connsiteX6" fmla="*/ 43360 w 56663"/>
                  <a:gd name="connsiteY6" fmla="*/ 59517 h 63193"/>
                  <a:gd name="connsiteX7" fmla="*/ 28763 w 56663"/>
                  <a:gd name="connsiteY7" fmla="*/ 63208 h 63193"/>
                  <a:gd name="connsiteX8" fmla="*/ 8230 w 56663"/>
                  <a:gd name="connsiteY8" fmla="*/ 55067 h 63193"/>
                  <a:gd name="connsiteX9" fmla="*/ 397 w 56663"/>
                  <a:gd name="connsiteY9" fmla="*/ 31611 h 63193"/>
                  <a:gd name="connsiteX10" fmla="*/ 10922 w 56663"/>
                  <a:gd name="connsiteY10" fmla="*/ 31611 h 63193"/>
                  <a:gd name="connsiteX11" fmla="*/ 15994 w 56663"/>
                  <a:gd name="connsiteY11" fmla="*/ 48997 h 63193"/>
                  <a:gd name="connsiteX12" fmla="*/ 28763 w 56663"/>
                  <a:gd name="connsiteY12" fmla="*/ 54757 h 63193"/>
                  <a:gd name="connsiteX13" fmla="*/ 41462 w 56663"/>
                  <a:gd name="connsiteY13" fmla="*/ 48962 h 63193"/>
                  <a:gd name="connsiteX14" fmla="*/ 46534 w 56663"/>
                  <a:gd name="connsiteY14" fmla="*/ 31267 h 63193"/>
                  <a:gd name="connsiteX15" fmla="*/ 41427 w 56663"/>
                  <a:gd name="connsiteY15" fmla="*/ 14295 h 63193"/>
                  <a:gd name="connsiteX16" fmla="*/ 28763 w 56663"/>
                  <a:gd name="connsiteY16" fmla="*/ 8500 h 63193"/>
                  <a:gd name="connsiteX17" fmla="*/ 15994 w 56663"/>
                  <a:gd name="connsiteY17" fmla="*/ 14261 h 63193"/>
                  <a:gd name="connsiteX18" fmla="*/ 10922 w 56663"/>
                  <a:gd name="connsiteY18" fmla="*/ 31611 h 63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6663" h="63193">
                    <a:moveTo>
                      <a:pt x="397" y="31611"/>
                    </a:moveTo>
                    <a:cubicBezTo>
                      <a:pt x="362" y="20435"/>
                      <a:pt x="3468" y="12157"/>
                      <a:pt x="9748" y="6741"/>
                    </a:cubicBezTo>
                    <a:cubicBezTo>
                      <a:pt x="14925" y="2292"/>
                      <a:pt x="21274" y="49"/>
                      <a:pt x="28763" y="15"/>
                    </a:cubicBezTo>
                    <a:cubicBezTo>
                      <a:pt x="37045" y="49"/>
                      <a:pt x="43843" y="2774"/>
                      <a:pt x="49123" y="8190"/>
                    </a:cubicBezTo>
                    <a:cubicBezTo>
                      <a:pt x="54402" y="13675"/>
                      <a:pt x="57025" y="21194"/>
                      <a:pt x="57059" y="30749"/>
                    </a:cubicBezTo>
                    <a:cubicBezTo>
                      <a:pt x="57025" y="38545"/>
                      <a:pt x="55852" y="44650"/>
                      <a:pt x="53540" y="49100"/>
                    </a:cubicBezTo>
                    <a:cubicBezTo>
                      <a:pt x="51193" y="53584"/>
                      <a:pt x="47811" y="57068"/>
                      <a:pt x="43360" y="59517"/>
                    </a:cubicBezTo>
                    <a:cubicBezTo>
                      <a:pt x="38874" y="61966"/>
                      <a:pt x="34008" y="63174"/>
                      <a:pt x="28763" y="63208"/>
                    </a:cubicBezTo>
                    <a:cubicBezTo>
                      <a:pt x="20273" y="63174"/>
                      <a:pt x="13441" y="60483"/>
                      <a:pt x="8230" y="55067"/>
                    </a:cubicBezTo>
                    <a:cubicBezTo>
                      <a:pt x="2985" y="49652"/>
                      <a:pt x="362" y="41822"/>
                      <a:pt x="397" y="31611"/>
                    </a:cubicBezTo>
                    <a:close/>
                    <a:moveTo>
                      <a:pt x="10922" y="31611"/>
                    </a:moveTo>
                    <a:cubicBezTo>
                      <a:pt x="10922" y="39338"/>
                      <a:pt x="12613" y="45133"/>
                      <a:pt x="15994" y="48997"/>
                    </a:cubicBezTo>
                    <a:cubicBezTo>
                      <a:pt x="19376" y="52860"/>
                      <a:pt x="23621" y="54792"/>
                      <a:pt x="28763" y="54757"/>
                    </a:cubicBezTo>
                    <a:cubicBezTo>
                      <a:pt x="33835" y="54792"/>
                      <a:pt x="38080" y="52860"/>
                      <a:pt x="41462" y="48962"/>
                    </a:cubicBezTo>
                    <a:cubicBezTo>
                      <a:pt x="44844" y="45133"/>
                      <a:pt x="46534" y="39235"/>
                      <a:pt x="46534" y="31267"/>
                    </a:cubicBezTo>
                    <a:cubicBezTo>
                      <a:pt x="46534" y="23816"/>
                      <a:pt x="44809" y="18159"/>
                      <a:pt x="41427" y="14295"/>
                    </a:cubicBezTo>
                    <a:cubicBezTo>
                      <a:pt x="37976" y="10467"/>
                      <a:pt x="33766" y="8535"/>
                      <a:pt x="28763" y="8500"/>
                    </a:cubicBezTo>
                    <a:cubicBezTo>
                      <a:pt x="23621" y="8535"/>
                      <a:pt x="19376" y="10467"/>
                      <a:pt x="15994" y="14261"/>
                    </a:cubicBezTo>
                    <a:cubicBezTo>
                      <a:pt x="12613" y="18124"/>
                      <a:pt x="10922" y="23885"/>
                      <a:pt x="10922" y="316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573C6C3B-C92C-1847-1FBD-0FF4474A780E}"/>
                  </a:ext>
                </a:extLst>
              </p:cNvPr>
              <p:cNvSpPr/>
              <p:nvPr/>
            </p:nvSpPr>
            <p:spPr>
              <a:xfrm>
                <a:off x="4210509" y="1513544"/>
                <a:ext cx="55455" cy="60433"/>
              </a:xfrm>
              <a:custGeom>
                <a:avLst/>
                <a:gdLst>
                  <a:gd name="connsiteX0" fmla="*/ 23421 w 55455"/>
                  <a:gd name="connsiteY0" fmla="*/ 60449 h 60433"/>
                  <a:gd name="connsiteX1" fmla="*/ 404 w 55455"/>
                  <a:gd name="connsiteY1" fmla="*/ 15 h 60433"/>
                  <a:gd name="connsiteX2" fmla="*/ 11205 w 55455"/>
                  <a:gd name="connsiteY2" fmla="*/ 15 h 60433"/>
                  <a:gd name="connsiteX3" fmla="*/ 24214 w 55455"/>
                  <a:gd name="connsiteY3" fmla="*/ 36199 h 60433"/>
                  <a:gd name="connsiteX4" fmla="*/ 28079 w 55455"/>
                  <a:gd name="connsiteY4" fmla="*/ 48376 h 60433"/>
                  <a:gd name="connsiteX5" fmla="*/ 31875 w 55455"/>
                  <a:gd name="connsiteY5" fmla="*/ 36889 h 60433"/>
                  <a:gd name="connsiteX6" fmla="*/ 45334 w 55455"/>
                  <a:gd name="connsiteY6" fmla="*/ 15 h 60433"/>
                  <a:gd name="connsiteX7" fmla="*/ 55859 w 55455"/>
                  <a:gd name="connsiteY7" fmla="*/ 15 h 60433"/>
                  <a:gd name="connsiteX8" fmla="*/ 32980 w 55455"/>
                  <a:gd name="connsiteY8" fmla="*/ 60449 h 60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5455" h="60433">
                    <a:moveTo>
                      <a:pt x="23421" y="60449"/>
                    </a:moveTo>
                    <a:lnTo>
                      <a:pt x="404" y="15"/>
                    </a:lnTo>
                    <a:lnTo>
                      <a:pt x="11205" y="15"/>
                    </a:lnTo>
                    <a:lnTo>
                      <a:pt x="24214" y="36199"/>
                    </a:lnTo>
                    <a:cubicBezTo>
                      <a:pt x="25595" y="40132"/>
                      <a:pt x="26872" y="44202"/>
                      <a:pt x="28079" y="48376"/>
                    </a:cubicBezTo>
                    <a:cubicBezTo>
                      <a:pt x="28942" y="45237"/>
                      <a:pt x="30219" y="41408"/>
                      <a:pt x="31875" y="36889"/>
                    </a:cubicBezTo>
                    <a:lnTo>
                      <a:pt x="45334" y="15"/>
                    </a:lnTo>
                    <a:lnTo>
                      <a:pt x="55859" y="15"/>
                    </a:lnTo>
                    <a:lnTo>
                      <a:pt x="32980" y="60449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F4BC45C3-6C96-19C1-9358-8915E024A7E8}"/>
                  </a:ext>
                </a:extLst>
              </p:cNvPr>
              <p:cNvSpPr/>
              <p:nvPr/>
            </p:nvSpPr>
            <p:spPr>
              <a:xfrm>
                <a:off x="4271610" y="1512165"/>
                <a:ext cx="55731" cy="63193"/>
              </a:xfrm>
              <a:custGeom>
                <a:avLst/>
                <a:gdLst>
                  <a:gd name="connsiteX0" fmla="*/ 45203 w 55731"/>
                  <a:gd name="connsiteY0" fmla="*/ 42374 h 63193"/>
                  <a:gd name="connsiteX1" fmla="*/ 55797 w 55731"/>
                  <a:gd name="connsiteY1" fmla="*/ 43684 h 63193"/>
                  <a:gd name="connsiteX2" fmla="*/ 46514 w 55731"/>
                  <a:gd name="connsiteY2" fmla="*/ 58103 h 63193"/>
                  <a:gd name="connsiteX3" fmla="*/ 29225 w 55731"/>
                  <a:gd name="connsiteY3" fmla="*/ 63208 h 63193"/>
                  <a:gd name="connsiteX4" fmla="*/ 8175 w 55731"/>
                  <a:gd name="connsiteY4" fmla="*/ 55033 h 63193"/>
                  <a:gd name="connsiteX5" fmla="*/ 411 w 55731"/>
                  <a:gd name="connsiteY5" fmla="*/ 32129 h 63193"/>
                  <a:gd name="connsiteX6" fmla="*/ 8244 w 55731"/>
                  <a:gd name="connsiteY6" fmla="*/ 8431 h 63193"/>
                  <a:gd name="connsiteX7" fmla="*/ 28638 w 55731"/>
                  <a:gd name="connsiteY7" fmla="*/ 15 h 63193"/>
                  <a:gd name="connsiteX8" fmla="*/ 48446 w 55731"/>
                  <a:gd name="connsiteY8" fmla="*/ 8294 h 63193"/>
                  <a:gd name="connsiteX9" fmla="*/ 56142 w 55731"/>
                  <a:gd name="connsiteY9" fmla="*/ 31508 h 63193"/>
                  <a:gd name="connsiteX10" fmla="*/ 56073 w 55731"/>
                  <a:gd name="connsiteY10" fmla="*/ 34233 h 63193"/>
                  <a:gd name="connsiteX11" fmla="*/ 11005 w 55731"/>
                  <a:gd name="connsiteY11" fmla="*/ 34233 h 63193"/>
                  <a:gd name="connsiteX12" fmla="*/ 16630 w 55731"/>
                  <a:gd name="connsiteY12" fmla="*/ 49479 h 63193"/>
                  <a:gd name="connsiteX13" fmla="*/ 29260 w 55731"/>
                  <a:gd name="connsiteY13" fmla="*/ 54757 h 63193"/>
                  <a:gd name="connsiteX14" fmla="*/ 38887 w 55731"/>
                  <a:gd name="connsiteY14" fmla="*/ 51825 h 63193"/>
                  <a:gd name="connsiteX15" fmla="*/ 45203 w 55731"/>
                  <a:gd name="connsiteY15" fmla="*/ 42374 h 63193"/>
                  <a:gd name="connsiteX16" fmla="*/ 11557 w 55731"/>
                  <a:gd name="connsiteY16" fmla="*/ 25817 h 63193"/>
                  <a:gd name="connsiteX17" fmla="*/ 45341 w 55731"/>
                  <a:gd name="connsiteY17" fmla="*/ 25817 h 63193"/>
                  <a:gd name="connsiteX18" fmla="*/ 41441 w 55731"/>
                  <a:gd name="connsiteY18" fmla="*/ 14364 h 63193"/>
                  <a:gd name="connsiteX19" fmla="*/ 28742 w 55731"/>
                  <a:gd name="connsiteY19" fmla="*/ 8431 h 63193"/>
                  <a:gd name="connsiteX20" fmla="*/ 16871 w 55731"/>
                  <a:gd name="connsiteY20" fmla="*/ 13157 h 63193"/>
                  <a:gd name="connsiteX21" fmla="*/ 11557 w 55731"/>
                  <a:gd name="connsiteY21" fmla="*/ 25817 h 63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731" h="63193">
                    <a:moveTo>
                      <a:pt x="45203" y="42374"/>
                    </a:moveTo>
                    <a:lnTo>
                      <a:pt x="55797" y="43684"/>
                    </a:lnTo>
                    <a:cubicBezTo>
                      <a:pt x="54106" y="49893"/>
                      <a:pt x="51000" y="54688"/>
                      <a:pt x="46514" y="58103"/>
                    </a:cubicBezTo>
                    <a:cubicBezTo>
                      <a:pt x="41959" y="61483"/>
                      <a:pt x="36196" y="63174"/>
                      <a:pt x="29225" y="63208"/>
                    </a:cubicBezTo>
                    <a:cubicBezTo>
                      <a:pt x="20322" y="63174"/>
                      <a:pt x="13317" y="60483"/>
                      <a:pt x="8175" y="55033"/>
                    </a:cubicBezTo>
                    <a:cubicBezTo>
                      <a:pt x="2964" y="49617"/>
                      <a:pt x="376" y="41960"/>
                      <a:pt x="411" y="32129"/>
                    </a:cubicBezTo>
                    <a:cubicBezTo>
                      <a:pt x="376" y="21953"/>
                      <a:pt x="2999" y="14054"/>
                      <a:pt x="8244" y="8431"/>
                    </a:cubicBezTo>
                    <a:cubicBezTo>
                      <a:pt x="13489" y="2843"/>
                      <a:pt x="20287" y="49"/>
                      <a:pt x="28638" y="15"/>
                    </a:cubicBezTo>
                    <a:cubicBezTo>
                      <a:pt x="36713" y="49"/>
                      <a:pt x="43305" y="2809"/>
                      <a:pt x="48446" y="8294"/>
                    </a:cubicBezTo>
                    <a:cubicBezTo>
                      <a:pt x="53554" y="13813"/>
                      <a:pt x="56107" y="21539"/>
                      <a:pt x="56142" y="31508"/>
                    </a:cubicBezTo>
                    <a:cubicBezTo>
                      <a:pt x="56107" y="32129"/>
                      <a:pt x="56107" y="33060"/>
                      <a:pt x="56073" y="34233"/>
                    </a:cubicBezTo>
                    <a:lnTo>
                      <a:pt x="11005" y="34233"/>
                    </a:lnTo>
                    <a:cubicBezTo>
                      <a:pt x="11350" y="40890"/>
                      <a:pt x="13248" y="45961"/>
                      <a:pt x="16630" y="49479"/>
                    </a:cubicBezTo>
                    <a:cubicBezTo>
                      <a:pt x="20011" y="53032"/>
                      <a:pt x="24221" y="54792"/>
                      <a:pt x="29260" y="54757"/>
                    </a:cubicBezTo>
                    <a:cubicBezTo>
                      <a:pt x="33021" y="54792"/>
                      <a:pt x="36230" y="53826"/>
                      <a:pt x="38887" y="51825"/>
                    </a:cubicBezTo>
                    <a:cubicBezTo>
                      <a:pt x="41545" y="49893"/>
                      <a:pt x="43650" y="46720"/>
                      <a:pt x="45203" y="42374"/>
                    </a:cubicBezTo>
                    <a:close/>
                    <a:moveTo>
                      <a:pt x="11557" y="25817"/>
                    </a:moveTo>
                    <a:lnTo>
                      <a:pt x="45341" y="25817"/>
                    </a:lnTo>
                    <a:cubicBezTo>
                      <a:pt x="44857" y="20711"/>
                      <a:pt x="43546" y="16917"/>
                      <a:pt x="41441" y="14364"/>
                    </a:cubicBezTo>
                    <a:cubicBezTo>
                      <a:pt x="38163" y="10432"/>
                      <a:pt x="33953" y="8431"/>
                      <a:pt x="28742" y="8431"/>
                    </a:cubicBezTo>
                    <a:cubicBezTo>
                      <a:pt x="24049" y="8431"/>
                      <a:pt x="20080" y="10018"/>
                      <a:pt x="16871" y="13157"/>
                    </a:cubicBezTo>
                    <a:cubicBezTo>
                      <a:pt x="13662" y="16331"/>
                      <a:pt x="11902" y="20539"/>
                      <a:pt x="11557" y="258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697969FD-28EC-7D31-D75F-030D62E7DA4F}"/>
                  </a:ext>
                </a:extLst>
              </p:cNvPr>
              <p:cNvSpPr/>
              <p:nvPr/>
            </p:nvSpPr>
            <p:spPr>
              <a:xfrm>
                <a:off x="4339740" y="1512165"/>
                <a:ext cx="32886" cy="61813"/>
              </a:xfrm>
              <a:custGeom>
                <a:avLst/>
                <a:gdLst>
                  <a:gd name="connsiteX0" fmla="*/ 418 w 32886"/>
                  <a:gd name="connsiteY0" fmla="*/ 61828 h 61813"/>
                  <a:gd name="connsiteX1" fmla="*/ 418 w 32886"/>
                  <a:gd name="connsiteY1" fmla="*/ 1395 h 61813"/>
                  <a:gd name="connsiteX2" fmla="*/ 9666 w 32886"/>
                  <a:gd name="connsiteY2" fmla="*/ 1395 h 61813"/>
                  <a:gd name="connsiteX3" fmla="*/ 9666 w 32886"/>
                  <a:gd name="connsiteY3" fmla="*/ 10536 h 61813"/>
                  <a:gd name="connsiteX4" fmla="*/ 16153 w 32886"/>
                  <a:gd name="connsiteY4" fmla="*/ 2085 h 61813"/>
                  <a:gd name="connsiteX5" fmla="*/ 22745 w 32886"/>
                  <a:gd name="connsiteY5" fmla="*/ 15 h 61813"/>
                  <a:gd name="connsiteX6" fmla="*/ 33304 w 32886"/>
                  <a:gd name="connsiteY6" fmla="*/ 3326 h 61813"/>
                  <a:gd name="connsiteX7" fmla="*/ 29750 w 32886"/>
                  <a:gd name="connsiteY7" fmla="*/ 12812 h 61813"/>
                  <a:gd name="connsiteX8" fmla="*/ 22227 w 32886"/>
                  <a:gd name="connsiteY8" fmla="*/ 10605 h 61813"/>
                  <a:gd name="connsiteX9" fmla="*/ 16188 w 32886"/>
                  <a:gd name="connsiteY9" fmla="*/ 12640 h 61813"/>
                  <a:gd name="connsiteX10" fmla="*/ 12392 w 32886"/>
                  <a:gd name="connsiteY10" fmla="*/ 18228 h 61813"/>
                  <a:gd name="connsiteX11" fmla="*/ 10667 w 32886"/>
                  <a:gd name="connsiteY11" fmla="*/ 30197 h 61813"/>
                  <a:gd name="connsiteX12" fmla="*/ 10667 w 32886"/>
                  <a:gd name="connsiteY12" fmla="*/ 61828 h 6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886" h="61813">
                    <a:moveTo>
                      <a:pt x="418" y="61828"/>
                    </a:moveTo>
                    <a:lnTo>
                      <a:pt x="418" y="1395"/>
                    </a:lnTo>
                    <a:lnTo>
                      <a:pt x="9666" y="1395"/>
                    </a:lnTo>
                    <a:lnTo>
                      <a:pt x="9666" y="10536"/>
                    </a:lnTo>
                    <a:cubicBezTo>
                      <a:pt x="11978" y="6293"/>
                      <a:pt x="14152" y="3464"/>
                      <a:pt x="16153" y="2085"/>
                    </a:cubicBezTo>
                    <a:cubicBezTo>
                      <a:pt x="18155" y="739"/>
                      <a:pt x="20329" y="49"/>
                      <a:pt x="22745" y="15"/>
                    </a:cubicBezTo>
                    <a:cubicBezTo>
                      <a:pt x="26161" y="49"/>
                      <a:pt x="29681" y="1153"/>
                      <a:pt x="33304" y="3326"/>
                    </a:cubicBezTo>
                    <a:lnTo>
                      <a:pt x="29750" y="12812"/>
                    </a:lnTo>
                    <a:cubicBezTo>
                      <a:pt x="27231" y="11364"/>
                      <a:pt x="24712" y="10605"/>
                      <a:pt x="22227" y="10605"/>
                    </a:cubicBezTo>
                    <a:cubicBezTo>
                      <a:pt x="19949" y="10605"/>
                      <a:pt x="17948" y="11294"/>
                      <a:pt x="16188" y="12640"/>
                    </a:cubicBezTo>
                    <a:cubicBezTo>
                      <a:pt x="14393" y="13985"/>
                      <a:pt x="13117" y="15848"/>
                      <a:pt x="12392" y="18228"/>
                    </a:cubicBezTo>
                    <a:cubicBezTo>
                      <a:pt x="11219" y="21884"/>
                      <a:pt x="10667" y="25885"/>
                      <a:pt x="10667" y="30197"/>
                    </a:cubicBezTo>
                    <a:lnTo>
                      <a:pt x="10667" y="61828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10D17C9A-4D44-059B-83DD-980350AC8D56}"/>
                  </a:ext>
                </a:extLst>
              </p:cNvPr>
              <p:cNvSpPr/>
              <p:nvPr/>
            </p:nvSpPr>
            <p:spPr>
              <a:xfrm>
                <a:off x="4371018" y="1573978"/>
                <a:ext cx="8834" cy="8830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830"/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618B6C19-71AE-F160-CB46-48220D7003CA}"/>
                  </a:ext>
                </a:extLst>
              </p:cNvPr>
              <p:cNvSpPr/>
              <p:nvPr/>
            </p:nvSpPr>
            <p:spPr>
              <a:xfrm>
                <a:off x="4405449" y="1492434"/>
                <a:ext cx="29504" cy="82337"/>
              </a:xfrm>
              <a:custGeom>
                <a:avLst/>
                <a:gdLst>
                  <a:gd name="connsiteX0" fmla="*/ 28446 w 29504"/>
                  <a:gd name="connsiteY0" fmla="*/ 72384 h 82337"/>
                  <a:gd name="connsiteX1" fmla="*/ 29930 w 29504"/>
                  <a:gd name="connsiteY1" fmla="*/ 81455 h 82337"/>
                  <a:gd name="connsiteX2" fmla="*/ 22200 w 29504"/>
                  <a:gd name="connsiteY2" fmla="*/ 82352 h 82337"/>
                  <a:gd name="connsiteX3" fmla="*/ 13539 w 29504"/>
                  <a:gd name="connsiteY3" fmla="*/ 80593 h 82337"/>
                  <a:gd name="connsiteX4" fmla="*/ 9191 w 29504"/>
                  <a:gd name="connsiteY4" fmla="*/ 75971 h 82337"/>
                  <a:gd name="connsiteX5" fmla="*/ 7948 w 29504"/>
                  <a:gd name="connsiteY5" fmla="*/ 63863 h 82337"/>
                  <a:gd name="connsiteX6" fmla="*/ 7948 w 29504"/>
                  <a:gd name="connsiteY6" fmla="*/ 29093 h 82337"/>
                  <a:gd name="connsiteX7" fmla="*/ 426 w 29504"/>
                  <a:gd name="connsiteY7" fmla="*/ 29093 h 82337"/>
                  <a:gd name="connsiteX8" fmla="*/ 426 w 29504"/>
                  <a:gd name="connsiteY8" fmla="*/ 21125 h 82337"/>
                  <a:gd name="connsiteX9" fmla="*/ 7948 w 29504"/>
                  <a:gd name="connsiteY9" fmla="*/ 21125 h 82337"/>
                  <a:gd name="connsiteX10" fmla="*/ 7948 w 29504"/>
                  <a:gd name="connsiteY10" fmla="*/ 6155 h 82337"/>
                  <a:gd name="connsiteX11" fmla="*/ 18163 w 29504"/>
                  <a:gd name="connsiteY11" fmla="*/ 15 h 82337"/>
                  <a:gd name="connsiteX12" fmla="*/ 18163 w 29504"/>
                  <a:gd name="connsiteY12" fmla="*/ 21125 h 82337"/>
                  <a:gd name="connsiteX13" fmla="*/ 28446 w 29504"/>
                  <a:gd name="connsiteY13" fmla="*/ 21125 h 82337"/>
                  <a:gd name="connsiteX14" fmla="*/ 28446 w 29504"/>
                  <a:gd name="connsiteY14" fmla="*/ 29093 h 82337"/>
                  <a:gd name="connsiteX15" fmla="*/ 18163 w 29504"/>
                  <a:gd name="connsiteY15" fmla="*/ 29093 h 82337"/>
                  <a:gd name="connsiteX16" fmla="*/ 18163 w 29504"/>
                  <a:gd name="connsiteY16" fmla="*/ 64415 h 82337"/>
                  <a:gd name="connsiteX17" fmla="*/ 18681 w 29504"/>
                  <a:gd name="connsiteY17" fmla="*/ 70072 h 82337"/>
                  <a:gd name="connsiteX18" fmla="*/ 20440 w 29504"/>
                  <a:gd name="connsiteY18" fmla="*/ 72073 h 82337"/>
                  <a:gd name="connsiteX19" fmla="*/ 23960 w 29504"/>
                  <a:gd name="connsiteY19" fmla="*/ 72797 h 82337"/>
                  <a:gd name="connsiteX20" fmla="*/ 28446 w 29504"/>
                  <a:gd name="connsiteY20" fmla="*/ 72384 h 82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504" h="82337">
                    <a:moveTo>
                      <a:pt x="28446" y="72384"/>
                    </a:moveTo>
                    <a:lnTo>
                      <a:pt x="29930" y="81455"/>
                    </a:lnTo>
                    <a:cubicBezTo>
                      <a:pt x="27032" y="82042"/>
                      <a:pt x="24478" y="82318"/>
                      <a:pt x="22200" y="82352"/>
                    </a:cubicBezTo>
                    <a:cubicBezTo>
                      <a:pt x="18474" y="82318"/>
                      <a:pt x="15575" y="81766"/>
                      <a:pt x="13539" y="80593"/>
                    </a:cubicBezTo>
                    <a:cubicBezTo>
                      <a:pt x="11468" y="79455"/>
                      <a:pt x="10019" y="77903"/>
                      <a:pt x="9191" y="75971"/>
                    </a:cubicBezTo>
                    <a:cubicBezTo>
                      <a:pt x="8328" y="74039"/>
                      <a:pt x="7914" y="70003"/>
                      <a:pt x="7948" y="63863"/>
                    </a:cubicBezTo>
                    <a:lnTo>
                      <a:pt x="7948" y="29093"/>
                    </a:lnTo>
                    <a:lnTo>
                      <a:pt x="426" y="29093"/>
                    </a:lnTo>
                    <a:lnTo>
                      <a:pt x="426" y="21125"/>
                    </a:lnTo>
                    <a:lnTo>
                      <a:pt x="7948" y="21125"/>
                    </a:lnTo>
                    <a:lnTo>
                      <a:pt x="7948" y="6155"/>
                    </a:lnTo>
                    <a:lnTo>
                      <a:pt x="18163" y="15"/>
                    </a:lnTo>
                    <a:lnTo>
                      <a:pt x="18163" y="21125"/>
                    </a:lnTo>
                    <a:lnTo>
                      <a:pt x="28446" y="21125"/>
                    </a:lnTo>
                    <a:lnTo>
                      <a:pt x="28446" y="29093"/>
                    </a:lnTo>
                    <a:lnTo>
                      <a:pt x="18163" y="29093"/>
                    </a:lnTo>
                    <a:lnTo>
                      <a:pt x="18163" y="64415"/>
                    </a:lnTo>
                    <a:cubicBezTo>
                      <a:pt x="18163" y="67382"/>
                      <a:pt x="18335" y="69245"/>
                      <a:pt x="18681" y="70072"/>
                    </a:cubicBezTo>
                    <a:cubicBezTo>
                      <a:pt x="19026" y="70900"/>
                      <a:pt x="19612" y="71590"/>
                      <a:pt x="20440" y="72073"/>
                    </a:cubicBezTo>
                    <a:cubicBezTo>
                      <a:pt x="21269" y="72591"/>
                      <a:pt x="22442" y="72832"/>
                      <a:pt x="23960" y="72797"/>
                    </a:cubicBezTo>
                    <a:cubicBezTo>
                      <a:pt x="25065" y="72832"/>
                      <a:pt x="26549" y="72694"/>
                      <a:pt x="28446" y="723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561078E-931B-6AD0-1944-3EB9A0D1B6E3}"/>
                  </a:ext>
                </a:extLst>
              </p:cNvPr>
              <p:cNvSpPr/>
              <p:nvPr/>
            </p:nvSpPr>
            <p:spPr>
              <a:xfrm>
                <a:off x="4443512" y="1490537"/>
                <a:ext cx="49243" cy="83441"/>
              </a:xfrm>
              <a:custGeom>
                <a:avLst/>
                <a:gdLst>
                  <a:gd name="connsiteX0" fmla="*/ 429 w 49243"/>
                  <a:gd name="connsiteY0" fmla="*/ 83456 h 83441"/>
                  <a:gd name="connsiteX1" fmla="*/ 429 w 49243"/>
                  <a:gd name="connsiteY1" fmla="*/ 15 h 83441"/>
                  <a:gd name="connsiteX2" fmla="*/ 10678 w 49243"/>
                  <a:gd name="connsiteY2" fmla="*/ 15 h 83441"/>
                  <a:gd name="connsiteX3" fmla="*/ 10678 w 49243"/>
                  <a:gd name="connsiteY3" fmla="*/ 29956 h 83441"/>
                  <a:gd name="connsiteX4" fmla="*/ 28761 w 49243"/>
                  <a:gd name="connsiteY4" fmla="*/ 21643 h 83441"/>
                  <a:gd name="connsiteX5" fmla="*/ 40425 w 49243"/>
                  <a:gd name="connsiteY5" fmla="*/ 24299 h 83441"/>
                  <a:gd name="connsiteX6" fmla="*/ 47533 w 49243"/>
                  <a:gd name="connsiteY6" fmla="*/ 31612 h 83441"/>
                  <a:gd name="connsiteX7" fmla="*/ 49673 w 49243"/>
                  <a:gd name="connsiteY7" fmla="*/ 45168 h 83441"/>
                  <a:gd name="connsiteX8" fmla="*/ 49673 w 49243"/>
                  <a:gd name="connsiteY8" fmla="*/ 83456 h 83441"/>
                  <a:gd name="connsiteX9" fmla="*/ 39424 w 49243"/>
                  <a:gd name="connsiteY9" fmla="*/ 83456 h 83441"/>
                  <a:gd name="connsiteX10" fmla="*/ 39424 w 49243"/>
                  <a:gd name="connsiteY10" fmla="*/ 45168 h 83441"/>
                  <a:gd name="connsiteX11" fmla="*/ 36077 w 49243"/>
                  <a:gd name="connsiteY11" fmla="*/ 33992 h 83441"/>
                  <a:gd name="connsiteX12" fmla="*/ 26656 w 49243"/>
                  <a:gd name="connsiteY12" fmla="*/ 30473 h 83441"/>
                  <a:gd name="connsiteX13" fmla="*/ 18098 w 49243"/>
                  <a:gd name="connsiteY13" fmla="*/ 32853 h 83441"/>
                  <a:gd name="connsiteX14" fmla="*/ 12369 w 49243"/>
                  <a:gd name="connsiteY14" fmla="*/ 39235 h 83441"/>
                  <a:gd name="connsiteX15" fmla="*/ 10678 w 49243"/>
                  <a:gd name="connsiteY15" fmla="*/ 50376 h 83441"/>
                  <a:gd name="connsiteX16" fmla="*/ 10678 w 49243"/>
                  <a:gd name="connsiteY16" fmla="*/ 83456 h 83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9243" h="83441">
                    <a:moveTo>
                      <a:pt x="429" y="83456"/>
                    </a:moveTo>
                    <a:lnTo>
                      <a:pt x="429" y="15"/>
                    </a:lnTo>
                    <a:lnTo>
                      <a:pt x="10678" y="15"/>
                    </a:lnTo>
                    <a:lnTo>
                      <a:pt x="10678" y="29956"/>
                    </a:lnTo>
                    <a:cubicBezTo>
                      <a:pt x="15440" y="24437"/>
                      <a:pt x="21479" y="21677"/>
                      <a:pt x="28761" y="21643"/>
                    </a:cubicBezTo>
                    <a:cubicBezTo>
                      <a:pt x="33247" y="21677"/>
                      <a:pt x="37112" y="22574"/>
                      <a:pt x="40425" y="24299"/>
                    </a:cubicBezTo>
                    <a:cubicBezTo>
                      <a:pt x="43703" y="26092"/>
                      <a:pt x="46084" y="28507"/>
                      <a:pt x="47533" y="31612"/>
                    </a:cubicBezTo>
                    <a:cubicBezTo>
                      <a:pt x="48948" y="34716"/>
                      <a:pt x="49673" y="39235"/>
                      <a:pt x="49673" y="45168"/>
                    </a:cubicBezTo>
                    <a:lnTo>
                      <a:pt x="49673" y="83456"/>
                    </a:lnTo>
                    <a:lnTo>
                      <a:pt x="39424" y="83456"/>
                    </a:lnTo>
                    <a:lnTo>
                      <a:pt x="39424" y="45168"/>
                    </a:lnTo>
                    <a:cubicBezTo>
                      <a:pt x="39424" y="40063"/>
                      <a:pt x="38285" y="36337"/>
                      <a:pt x="36077" y="33992"/>
                    </a:cubicBezTo>
                    <a:cubicBezTo>
                      <a:pt x="33833" y="31646"/>
                      <a:pt x="30693" y="30473"/>
                      <a:pt x="26656" y="30473"/>
                    </a:cubicBezTo>
                    <a:cubicBezTo>
                      <a:pt x="23584" y="30473"/>
                      <a:pt x="20755" y="31267"/>
                      <a:pt x="18098" y="32853"/>
                    </a:cubicBezTo>
                    <a:cubicBezTo>
                      <a:pt x="15406" y="34440"/>
                      <a:pt x="13474" y="36579"/>
                      <a:pt x="12369" y="39235"/>
                    </a:cubicBezTo>
                    <a:cubicBezTo>
                      <a:pt x="11196" y="41960"/>
                      <a:pt x="10644" y="45685"/>
                      <a:pt x="10678" y="50376"/>
                    </a:cubicBezTo>
                    <a:lnTo>
                      <a:pt x="10678" y="83456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DCFABE5B-81D0-C1EE-D6EF-1CB76BDD1433}"/>
                  </a:ext>
                </a:extLst>
              </p:cNvPr>
              <p:cNvSpPr/>
              <p:nvPr/>
            </p:nvSpPr>
            <p:spPr>
              <a:xfrm>
                <a:off x="4504947" y="1512165"/>
                <a:ext cx="55731" cy="63193"/>
              </a:xfrm>
              <a:custGeom>
                <a:avLst/>
                <a:gdLst>
                  <a:gd name="connsiteX0" fmla="*/ 45229 w 55731"/>
                  <a:gd name="connsiteY0" fmla="*/ 42374 h 63193"/>
                  <a:gd name="connsiteX1" fmla="*/ 55823 w 55731"/>
                  <a:gd name="connsiteY1" fmla="*/ 43684 h 63193"/>
                  <a:gd name="connsiteX2" fmla="*/ 46540 w 55731"/>
                  <a:gd name="connsiteY2" fmla="*/ 58103 h 63193"/>
                  <a:gd name="connsiteX3" fmla="*/ 29251 w 55731"/>
                  <a:gd name="connsiteY3" fmla="*/ 63208 h 63193"/>
                  <a:gd name="connsiteX4" fmla="*/ 8201 w 55731"/>
                  <a:gd name="connsiteY4" fmla="*/ 55033 h 63193"/>
                  <a:gd name="connsiteX5" fmla="*/ 437 w 55731"/>
                  <a:gd name="connsiteY5" fmla="*/ 32129 h 63193"/>
                  <a:gd name="connsiteX6" fmla="*/ 8270 w 55731"/>
                  <a:gd name="connsiteY6" fmla="*/ 8431 h 63193"/>
                  <a:gd name="connsiteX7" fmla="*/ 28665 w 55731"/>
                  <a:gd name="connsiteY7" fmla="*/ 15 h 63193"/>
                  <a:gd name="connsiteX8" fmla="*/ 48473 w 55731"/>
                  <a:gd name="connsiteY8" fmla="*/ 8294 h 63193"/>
                  <a:gd name="connsiteX9" fmla="*/ 56168 w 55731"/>
                  <a:gd name="connsiteY9" fmla="*/ 31508 h 63193"/>
                  <a:gd name="connsiteX10" fmla="*/ 56099 w 55731"/>
                  <a:gd name="connsiteY10" fmla="*/ 34233 h 63193"/>
                  <a:gd name="connsiteX11" fmla="*/ 11031 w 55731"/>
                  <a:gd name="connsiteY11" fmla="*/ 34233 h 63193"/>
                  <a:gd name="connsiteX12" fmla="*/ 16656 w 55731"/>
                  <a:gd name="connsiteY12" fmla="*/ 49479 h 63193"/>
                  <a:gd name="connsiteX13" fmla="*/ 29286 w 55731"/>
                  <a:gd name="connsiteY13" fmla="*/ 54757 h 63193"/>
                  <a:gd name="connsiteX14" fmla="*/ 38914 w 55731"/>
                  <a:gd name="connsiteY14" fmla="*/ 51825 h 63193"/>
                  <a:gd name="connsiteX15" fmla="*/ 45229 w 55731"/>
                  <a:gd name="connsiteY15" fmla="*/ 42374 h 63193"/>
                  <a:gd name="connsiteX16" fmla="*/ 11583 w 55731"/>
                  <a:gd name="connsiteY16" fmla="*/ 25817 h 63193"/>
                  <a:gd name="connsiteX17" fmla="*/ 45367 w 55731"/>
                  <a:gd name="connsiteY17" fmla="*/ 25817 h 63193"/>
                  <a:gd name="connsiteX18" fmla="*/ 41468 w 55731"/>
                  <a:gd name="connsiteY18" fmla="*/ 14364 h 63193"/>
                  <a:gd name="connsiteX19" fmla="*/ 28768 w 55731"/>
                  <a:gd name="connsiteY19" fmla="*/ 8431 h 63193"/>
                  <a:gd name="connsiteX20" fmla="*/ 16898 w 55731"/>
                  <a:gd name="connsiteY20" fmla="*/ 13157 h 63193"/>
                  <a:gd name="connsiteX21" fmla="*/ 11583 w 55731"/>
                  <a:gd name="connsiteY21" fmla="*/ 25817 h 63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731" h="63193">
                    <a:moveTo>
                      <a:pt x="45229" y="42374"/>
                    </a:moveTo>
                    <a:lnTo>
                      <a:pt x="55823" y="43684"/>
                    </a:lnTo>
                    <a:cubicBezTo>
                      <a:pt x="54132" y="49893"/>
                      <a:pt x="51026" y="54688"/>
                      <a:pt x="46540" y="58103"/>
                    </a:cubicBezTo>
                    <a:cubicBezTo>
                      <a:pt x="41985" y="61483"/>
                      <a:pt x="36222" y="63174"/>
                      <a:pt x="29251" y="63208"/>
                    </a:cubicBezTo>
                    <a:cubicBezTo>
                      <a:pt x="20348" y="63174"/>
                      <a:pt x="13343" y="60483"/>
                      <a:pt x="8201" y="55033"/>
                    </a:cubicBezTo>
                    <a:cubicBezTo>
                      <a:pt x="2991" y="49617"/>
                      <a:pt x="402" y="41960"/>
                      <a:pt x="437" y="32129"/>
                    </a:cubicBezTo>
                    <a:cubicBezTo>
                      <a:pt x="402" y="21953"/>
                      <a:pt x="3025" y="14054"/>
                      <a:pt x="8270" y="8431"/>
                    </a:cubicBezTo>
                    <a:cubicBezTo>
                      <a:pt x="13516" y="2843"/>
                      <a:pt x="20314" y="49"/>
                      <a:pt x="28665" y="15"/>
                    </a:cubicBezTo>
                    <a:cubicBezTo>
                      <a:pt x="36740" y="49"/>
                      <a:pt x="43331" y="2809"/>
                      <a:pt x="48473" y="8294"/>
                    </a:cubicBezTo>
                    <a:cubicBezTo>
                      <a:pt x="53580" y="13813"/>
                      <a:pt x="56134" y="21539"/>
                      <a:pt x="56168" y="31508"/>
                    </a:cubicBezTo>
                    <a:cubicBezTo>
                      <a:pt x="56134" y="32129"/>
                      <a:pt x="56134" y="33060"/>
                      <a:pt x="56099" y="34233"/>
                    </a:cubicBezTo>
                    <a:lnTo>
                      <a:pt x="11031" y="34233"/>
                    </a:lnTo>
                    <a:cubicBezTo>
                      <a:pt x="11376" y="40890"/>
                      <a:pt x="13274" y="45961"/>
                      <a:pt x="16656" y="49479"/>
                    </a:cubicBezTo>
                    <a:cubicBezTo>
                      <a:pt x="20038" y="53032"/>
                      <a:pt x="24248" y="54792"/>
                      <a:pt x="29286" y="54757"/>
                    </a:cubicBezTo>
                    <a:cubicBezTo>
                      <a:pt x="33047" y="54792"/>
                      <a:pt x="36257" y="53826"/>
                      <a:pt x="38914" y="51825"/>
                    </a:cubicBezTo>
                    <a:cubicBezTo>
                      <a:pt x="41571" y="49893"/>
                      <a:pt x="43676" y="46720"/>
                      <a:pt x="45229" y="42374"/>
                    </a:cubicBezTo>
                    <a:close/>
                    <a:moveTo>
                      <a:pt x="11583" y="25817"/>
                    </a:moveTo>
                    <a:lnTo>
                      <a:pt x="45367" y="25817"/>
                    </a:lnTo>
                    <a:cubicBezTo>
                      <a:pt x="44884" y="20711"/>
                      <a:pt x="43573" y="16917"/>
                      <a:pt x="41468" y="14364"/>
                    </a:cubicBezTo>
                    <a:cubicBezTo>
                      <a:pt x="38189" y="10432"/>
                      <a:pt x="33979" y="8431"/>
                      <a:pt x="28768" y="8431"/>
                    </a:cubicBezTo>
                    <a:cubicBezTo>
                      <a:pt x="24075" y="8431"/>
                      <a:pt x="20107" y="10018"/>
                      <a:pt x="16898" y="13157"/>
                    </a:cubicBezTo>
                    <a:cubicBezTo>
                      <a:pt x="13688" y="16331"/>
                      <a:pt x="11928" y="20539"/>
                      <a:pt x="11583" y="258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A0E3AD7-4D4C-3A4B-CCAB-4C6D04C2C11D}"/>
                  </a:ext>
                </a:extLst>
              </p:cNvPr>
              <p:cNvSpPr/>
              <p:nvPr/>
            </p:nvSpPr>
            <p:spPr>
              <a:xfrm>
                <a:off x="4565520" y="1573978"/>
                <a:ext cx="8834" cy="8830"/>
              </a:xfrm>
              <a:custGeom>
                <a:avLst/>
                <a:gdLst/>
                <a:ahLst/>
                <a:cxnLst/>
                <a:rect l="l" t="t" r="r" b="b"/>
                <a:pathLst>
                  <a:path w="8834" h="8830"/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8544D9EE-AA8D-1525-54AC-FA772D25647A}"/>
                  </a:ext>
                </a:extLst>
              </p:cNvPr>
              <p:cNvSpPr/>
              <p:nvPr/>
            </p:nvSpPr>
            <p:spPr>
              <a:xfrm>
                <a:off x="4599778" y="1513544"/>
                <a:ext cx="55420" cy="84958"/>
              </a:xfrm>
              <a:custGeom>
                <a:avLst/>
                <a:gdLst>
                  <a:gd name="connsiteX0" fmla="*/ 5831 w 55420"/>
                  <a:gd name="connsiteY0" fmla="*/ 83732 h 84958"/>
                  <a:gd name="connsiteX1" fmla="*/ 4692 w 55420"/>
                  <a:gd name="connsiteY1" fmla="*/ 74108 h 84958"/>
                  <a:gd name="connsiteX2" fmla="*/ 10524 w 55420"/>
                  <a:gd name="connsiteY2" fmla="*/ 75005 h 84958"/>
                  <a:gd name="connsiteX3" fmla="*/ 16011 w 55420"/>
                  <a:gd name="connsiteY3" fmla="*/ 73867 h 84958"/>
                  <a:gd name="connsiteX4" fmla="*/ 19358 w 55420"/>
                  <a:gd name="connsiteY4" fmla="*/ 70693 h 84958"/>
                  <a:gd name="connsiteX5" fmla="*/ 22499 w 55420"/>
                  <a:gd name="connsiteY5" fmla="*/ 63070 h 84958"/>
                  <a:gd name="connsiteX6" fmla="*/ 23396 w 55420"/>
                  <a:gd name="connsiteY6" fmla="*/ 60552 h 84958"/>
                  <a:gd name="connsiteX7" fmla="*/ 448 w 55420"/>
                  <a:gd name="connsiteY7" fmla="*/ 15 h 84958"/>
                  <a:gd name="connsiteX8" fmla="*/ 11525 w 55420"/>
                  <a:gd name="connsiteY8" fmla="*/ 15 h 84958"/>
                  <a:gd name="connsiteX9" fmla="*/ 24086 w 55420"/>
                  <a:gd name="connsiteY9" fmla="*/ 34992 h 84958"/>
                  <a:gd name="connsiteX10" fmla="*/ 28468 w 55420"/>
                  <a:gd name="connsiteY10" fmla="*/ 48996 h 84958"/>
                  <a:gd name="connsiteX11" fmla="*/ 32679 w 55420"/>
                  <a:gd name="connsiteY11" fmla="*/ 35233 h 84958"/>
                  <a:gd name="connsiteX12" fmla="*/ 45619 w 55420"/>
                  <a:gd name="connsiteY12" fmla="*/ 15 h 84958"/>
                  <a:gd name="connsiteX13" fmla="*/ 55868 w 55420"/>
                  <a:gd name="connsiteY13" fmla="*/ 15 h 84958"/>
                  <a:gd name="connsiteX14" fmla="*/ 32851 w 55420"/>
                  <a:gd name="connsiteY14" fmla="*/ 61483 h 84958"/>
                  <a:gd name="connsiteX15" fmla="*/ 27123 w 55420"/>
                  <a:gd name="connsiteY15" fmla="*/ 75178 h 84958"/>
                  <a:gd name="connsiteX16" fmla="*/ 20842 w 55420"/>
                  <a:gd name="connsiteY16" fmla="*/ 82594 h 84958"/>
                  <a:gd name="connsiteX17" fmla="*/ 12422 w 55420"/>
                  <a:gd name="connsiteY17" fmla="*/ 84974 h 84958"/>
                  <a:gd name="connsiteX18" fmla="*/ 5831 w 55420"/>
                  <a:gd name="connsiteY18" fmla="*/ 83732 h 84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5420" h="84958">
                    <a:moveTo>
                      <a:pt x="5831" y="83732"/>
                    </a:moveTo>
                    <a:lnTo>
                      <a:pt x="4692" y="74108"/>
                    </a:lnTo>
                    <a:cubicBezTo>
                      <a:pt x="6901" y="74695"/>
                      <a:pt x="8833" y="74971"/>
                      <a:pt x="10524" y="75005"/>
                    </a:cubicBezTo>
                    <a:cubicBezTo>
                      <a:pt x="12802" y="74971"/>
                      <a:pt x="14631" y="74591"/>
                      <a:pt x="16011" y="73867"/>
                    </a:cubicBezTo>
                    <a:cubicBezTo>
                      <a:pt x="17357" y="73073"/>
                      <a:pt x="18461" y="72039"/>
                      <a:pt x="19358" y="70693"/>
                    </a:cubicBezTo>
                    <a:cubicBezTo>
                      <a:pt x="19979" y="69658"/>
                      <a:pt x="21049" y="67106"/>
                      <a:pt x="22499" y="63070"/>
                    </a:cubicBezTo>
                    <a:cubicBezTo>
                      <a:pt x="22671" y="62484"/>
                      <a:pt x="22947" y="61656"/>
                      <a:pt x="23396" y="60552"/>
                    </a:cubicBezTo>
                    <a:lnTo>
                      <a:pt x="448" y="15"/>
                    </a:lnTo>
                    <a:lnTo>
                      <a:pt x="11525" y="15"/>
                    </a:lnTo>
                    <a:lnTo>
                      <a:pt x="24086" y="34992"/>
                    </a:lnTo>
                    <a:cubicBezTo>
                      <a:pt x="25708" y="39476"/>
                      <a:pt x="27157" y="44167"/>
                      <a:pt x="28468" y="48996"/>
                    </a:cubicBezTo>
                    <a:cubicBezTo>
                      <a:pt x="29607" y="44340"/>
                      <a:pt x="31022" y="39752"/>
                      <a:pt x="32679" y="35233"/>
                    </a:cubicBezTo>
                    <a:lnTo>
                      <a:pt x="45619" y="15"/>
                    </a:lnTo>
                    <a:lnTo>
                      <a:pt x="55868" y="15"/>
                    </a:lnTo>
                    <a:lnTo>
                      <a:pt x="32851" y="61483"/>
                    </a:lnTo>
                    <a:cubicBezTo>
                      <a:pt x="30367" y="68106"/>
                      <a:pt x="28434" y="72659"/>
                      <a:pt x="27123" y="75178"/>
                    </a:cubicBezTo>
                    <a:cubicBezTo>
                      <a:pt x="25259" y="78523"/>
                      <a:pt x="23189" y="81007"/>
                      <a:pt x="20842" y="82594"/>
                    </a:cubicBezTo>
                    <a:cubicBezTo>
                      <a:pt x="18496" y="84180"/>
                      <a:pt x="15666" y="84974"/>
                      <a:pt x="12422" y="84974"/>
                    </a:cubicBezTo>
                    <a:cubicBezTo>
                      <a:pt x="10421" y="84974"/>
                      <a:pt x="8247" y="84560"/>
                      <a:pt x="5831" y="8373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893EEBE0-CE1D-F573-8DD4-51D800181488}"/>
                  </a:ext>
                </a:extLst>
              </p:cNvPr>
              <p:cNvSpPr/>
              <p:nvPr/>
            </p:nvSpPr>
            <p:spPr>
              <a:xfrm>
                <a:off x="4660499" y="1512165"/>
                <a:ext cx="55731" cy="63193"/>
              </a:xfrm>
              <a:custGeom>
                <a:avLst/>
                <a:gdLst>
                  <a:gd name="connsiteX0" fmla="*/ 45247 w 55731"/>
                  <a:gd name="connsiteY0" fmla="*/ 42374 h 63193"/>
                  <a:gd name="connsiteX1" fmla="*/ 55841 w 55731"/>
                  <a:gd name="connsiteY1" fmla="*/ 43684 h 63193"/>
                  <a:gd name="connsiteX2" fmla="*/ 46558 w 55731"/>
                  <a:gd name="connsiteY2" fmla="*/ 58103 h 63193"/>
                  <a:gd name="connsiteX3" fmla="*/ 29269 w 55731"/>
                  <a:gd name="connsiteY3" fmla="*/ 63208 h 63193"/>
                  <a:gd name="connsiteX4" fmla="*/ 8219 w 55731"/>
                  <a:gd name="connsiteY4" fmla="*/ 55033 h 63193"/>
                  <a:gd name="connsiteX5" fmla="*/ 455 w 55731"/>
                  <a:gd name="connsiteY5" fmla="*/ 32129 h 63193"/>
                  <a:gd name="connsiteX6" fmla="*/ 8288 w 55731"/>
                  <a:gd name="connsiteY6" fmla="*/ 8431 h 63193"/>
                  <a:gd name="connsiteX7" fmla="*/ 28683 w 55731"/>
                  <a:gd name="connsiteY7" fmla="*/ 15 h 63193"/>
                  <a:gd name="connsiteX8" fmla="*/ 48490 w 55731"/>
                  <a:gd name="connsiteY8" fmla="*/ 8294 h 63193"/>
                  <a:gd name="connsiteX9" fmla="*/ 56186 w 55731"/>
                  <a:gd name="connsiteY9" fmla="*/ 31508 h 63193"/>
                  <a:gd name="connsiteX10" fmla="*/ 56117 w 55731"/>
                  <a:gd name="connsiteY10" fmla="*/ 34233 h 63193"/>
                  <a:gd name="connsiteX11" fmla="*/ 11049 w 55731"/>
                  <a:gd name="connsiteY11" fmla="*/ 34233 h 63193"/>
                  <a:gd name="connsiteX12" fmla="*/ 16674 w 55731"/>
                  <a:gd name="connsiteY12" fmla="*/ 49479 h 63193"/>
                  <a:gd name="connsiteX13" fmla="*/ 29304 w 55731"/>
                  <a:gd name="connsiteY13" fmla="*/ 54757 h 63193"/>
                  <a:gd name="connsiteX14" fmla="*/ 38931 w 55731"/>
                  <a:gd name="connsiteY14" fmla="*/ 51825 h 63193"/>
                  <a:gd name="connsiteX15" fmla="*/ 45247 w 55731"/>
                  <a:gd name="connsiteY15" fmla="*/ 42374 h 63193"/>
                  <a:gd name="connsiteX16" fmla="*/ 11601 w 55731"/>
                  <a:gd name="connsiteY16" fmla="*/ 25817 h 63193"/>
                  <a:gd name="connsiteX17" fmla="*/ 45385 w 55731"/>
                  <a:gd name="connsiteY17" fmla="*/ 25817 h 63193"/>
                  <a:gd name="connsiteX18" fmla="*/ 41485 w 55731"/>
                  <a:gd name="connsiteY18" fmla="*/ 14364 h 63193"/>
                  <a:gd name="connsiteX19" fmla="*/ 28786 w 55731"/>
                  <a:gd name="connsiteY19" fmla="*/ 8431 h 63193"/>
                  <a:gd name="connsiteX20" fmla="*/ 16915 w 55731"/>
                  <a:gd name="connsiteY20" fmla="*/ 13157 h 63193"/>
                  <a:gd name="connsiteX21" fmla="*/ 11601 w 55731"/>
                  <a:gd name="connsiteY21" fmla="*/ 25817 h 63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731" h="63193">
                    <a:moveTo>
                      <a:pt x="45247" y="42374"/>
                    </a:moveTo>
                    <a:lnTo>
                      <a:pt x="55841" y="43684"/>
                    </a:lnTo>
                    <a:cubicBezTo>
                      <a:pt x="54150" y="49893"/>
                      <a:pt x="51044" y="54688"/>
                      <a:pt x="46558" y="58103"/>
                    </a:cubicBezTo>
                    <a:cubicBezTo>
                      <a:pt x="42003" y="61483"/>
                      <a:pt x="36240" y="63174"/>
                      <a:pt x="29269" y="63208"/>
                    </a:cubicBezTo>
                    <a:cubicBezTo>
                      <a:pt x="20366" y="63174"/>
                      <a:pt x="13361" y="60483"/>
                      <a:pt x="8219" y="55033"/>
                    </a:cubicBezTo>
                    <a:cubicBezTo>
                      <a:pt x="3008" y="49617"/>
                      <a:pt x="420" y="41960"/>
                      <a:pt x="455" y="32129"/>
                    </a:cubicBezTo>
                    <a:cubicBezTo>
                      <a:pt x="420" y="21953"/>
                      <a:pt x="3043" y="14054"/>
                      <a:pt x="8288" y="8431"/>
                    </a:cubicBezTo>
                    <a:cubicBezTo>
                      <a:pt x="13533" y="2843"/>
                      <a:pt x="20331" y="49"/>
                      <a:pt x="28683" y="15"/>
                    </a:cubicBezTo>
                    <a:cubicBezTo>
                      <a:pt x="36757" y="49"/>
                      <a:pt x="43349" y="2809"/>
                      <a:pt x="48490" y="8294"/>
                    </a:cubicBezTo>
                    <a:cubicBezTo>
                      <a:pt x="53598" y="13813"/>
                      <a:pt x="56151" y="21539"/>
                      <a:pt x="56186" y="31508"/>
                    </a:cubicBezTo>
                    <a:cubicBezTo>
                      <a:pt x="56151" y="32129"/>
                      <a:pt x="56151" y="33060"/>
                      <a:pt x="56117" y="34233"/>
                    </a:cubicBezTo>
                    <a:lnTo>
                      <a:pt x="11049" y="34233"/>
                    </a:lnTo>
                    <a:cubicBezTo>
                      <a:pt x="11394" y="40890"/>
                      <a:pt x="13292" y="45961"/>
                      <a:pt x="16674" y="49479"/>
                    </a:cubicBezTo>
                    <a:cubicBezTo>
                      <a:pt x="20055" y="53032"/>
                      <a:pt x="24265" y="54792"/>
                      <a:pt x="29304" y="54757"/>
                    </a:cubicBezTo>
                    <a:cubicBezTo>
                      <a:pt x="33065" y="54792"/>
                      <a:pt x="36274" y="53826"/>
                      <a:pt x="38931" y="51825"/>
                    </a:cubicBezTo>
                    <a:cubicBezTo>
                      <a:pt x="41589" y="49893"/>
                      <a:pt x="43694" y="46720"/>
                      <a:pt x="45247" y="42374"/>
                    </a:cubicBezTo>
                    <a:close/>
                    <a:moveTo>
                      <a:pt x="11601" y="25817"/>
                    </a:moveTo>
                    <a:lnTo>
                      <a:pt x="45385" y="25817"/>
                    </a:lnTo>
                    <a:cubicBezTo>
                      <a:pt x="44901" y="20711"/>
                      <a:pt x="43590" y="16917"/>
                      <a:pt x="41485" y="14364"/>
                    </a:cubicBezTo>
                    <a:cubicBezTo>
                      <a:pt x="38207" y="10432"/>
                      <a:pt x="33997" y="8431"/>
                      <a:pt x="28786" y="8431"/>
                    </a:cubicBezTo>
                    <a:cubicBezTo>
                      <a:pt x="24093" y="8431"/>
                      <a:pt x="20124" y="10018"/>
                      <a:pt x="16915" y="13157"/>
                    </a:cubicBezTo>
                    <a:cubicBezTo>
                      <a:pt x="13706" y="16331"/>
                      <a:pt x="11946" y="20539"/>
                      <a:pt x="11601" y="258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5EED811E-A912-3862-692C-D51FA1C856AA}"/>
                  </a:ext>
                </a:extLst>
              </p:cNvPr>
              <p:cNvSpPr/>
              <p:nvPr/>
            </p:nvSpPr>
            <p:spPr>
              <a:xfrm>
                <a:off x="4725289" y="1512165"/>
                <a:ext cx="55697" cy="63193"/>
              </a:xfrm>
              <a:custGeom>
                <a:avLst/>
                <a:gdLst>
                  <a:gd name="connsiteX0" fmla="*/ 43391 w 55697"/>
                  <a:gd name="connsiteY0" fmla="*/ 54378 h 63193"/>
                  <a:gd name="connsiteX1" fmla="*/ 32418 w 55697"/>
                  <a:gd name="connsiteY1" fmla="*/ 61207 h 63193"/>
                  <a:gd name="connsiteX2" fmla="*/ 21133 w 55697"/>
                  <a:gd name="connsiteY2" fmla="*/ 63208 h 63193"/>
                  <a:gd name="connsiteX3" fmla="*/ 5812 w 55697"/>
                  <a:gd name="connsiteY3" fmla="*/ 58344 h 63193"/>
                  <a:gd name="connsiteX4" fmla="*/ 463 w 55697"/>
                  <a:gd name="connsiteY4" fmla="*/ 45892 h 63193"/>
                  <a:gd name="connsiteX5" fmla="*/ 2464 w 55697"/>
                  <a:gd name="connsiteY5" fmla="*/ 37786 h 63193"/>
                  <a:gd name="connsiteX6" fmla="*/ 7779 w 55697"/>
                  <a:gd name="connsiteY6" fmla="*/ 31887 h 63193"/>
                  <a:gd name="connsiteX7" fmla="*/ 15163 w 55697"/>
                  <a:gd name="connsiteY7" fmla="*/ 28542 h 63193"/>
                  <a:gd name="connsiteX8" fmla="*/ 24274 w 55697"/>
                  <a:gd name="connsiteY8" fmla="*/ 26989 h 63193"/>
                  <a:gd name="connsiteX9" fmla="*/ 42529 w 55697"/>
                  <a:gd name="connsiteY9" fmla="*/ 23471 h 63193"/>
                  <a:gd name="connsiteX10" fmla="*/ 42598 w 55697"/>
                  <a:gd name="connsiteY10" fmla="*/ 20780 h 63193"/>
                  <a:gd name="connsiteX11" fmla="*/ 39699 w 55697"/>
                  <a:gd name="connsiteY11" fmla="*/ 11984 h 63193"/>
                  <a:gd name="connsiteX12" fmla="*/ 28035 w 55697"/>
                  <a:gd name="connsiteY12" fmla="*/ 8500 h 63193"/>
                  <a:gd name="connsiteX13" fmla="*/ 17337 w 55697"/>
                  <a:gd name="connsiteY13" fmla="*/ 11053 h 63193"/>
                  <a:gd name="connsiteX14" fmla="*/ 12265 w 55697"/>
                  <a:gd name="connsiteY14" fmla="*/ 19987 h 63193"/>
                  <a:gd name="connsiteX15" fmla="*/ 2223 w 55697"/>
                  <a:gd name="connsiteY15" fmla="*/ 18642 h 63193"/>
                  <a:gd name="connsiteX16" fmla="*/ 6709 w 55697"/>
                  <a:gd name="connsiteY16" fmla="*/ 8259 h 63193"/>
                  <a:gd name="connsiteX17" fmla="*/ 15785 w 55697"/>
                  <a:gd name="connsiteY17" fmla="*/ 2154 h 63193"/>
                  <a:gd name="connsiteX18" fmla="*/ 29519 w 55697"/>
                  <a:gd name="connsiteY18" fmla="*/ 15 h 63193"/>
                  <a:gd name="connsiteX19" fmla="*/ 42080 w 55697"/>
                  <a:gd name="connsiteY19" fmla="*/ 1843 h 63193"/>
                  <a:gd name="connsiteX20" fmla="*/ 49189 w 55697"/>
                  <a:gd name="connsiteY20" fmla="*/ 6431 h 63193"/>
                  <a:gd name="connsiteX21" fmla="*/ 52398 w 55697"/>
                  <a:gd name="connsiteY21" fmla="*/ 13399 h 63193"/>
                  <a:gd name="connsiteX22" fmla="*/ 52916 w 55697"/>
                  <a:gd name="connsiteY22" fmla="*/ 22850 h 63193"/>
                  <a:gd name="connsiteX23" fmla="*/ 52916 w 55697"/>
                  <a:gd name="connsiteY23" fmla="*/ 36510 h 63193"/>
                  <a:gd name="connsiteX24" fmla="*/ 53571 w 55697"/>
                  <a:gd name="connsiteY24" fmla="*/ 54585 h 63193"/>
                  <a:gd name="connsiteX25" fmla="*/ 56159 w 55697"/>
                  <a:gd name="connsiteY25" fmla="*/ 61828 h 63193"/>
                  <a:gd name="connsiteX26" fmla="*/ 45462 w 55697"/>
                  <a:gd name="connsiteY26" fmla="*/ 61828 h 63193"/>
                  <a:gd name="connsiteX27" fmla="*/ 43391 w 55697"/>
                  <a:gd name="connsiteY27" fmla="*/ 54378 h 63193"/>
                  <a:gd name="connsiteX28" fmla="*/ 42529 w 55697"/>
                  <a:gd name="connsiteY28" fmla="*/ 31508 h 63193"/>
                  <a:gd name="connsiteX29" fmla="*/ 25792 w 55697"/>
                  <a:gd name="connsiteY29" fmla="*/ 35371 h 63193"/>
                  <a:gd name="connsiteX30" fmla="*/ 16854 w 55697"/>
                  <a:gd name="connsiteY30" fmla="*/ 37407 h 63193"/>
                  <a:gd name="connsiteX31" fmla="*/ 12817 w 55697"/>
                  <a:gd name="connsiteY31" fmla="*/ 40752 h 63193"/>
                  <a:gd name="connsiteX32" fmla="*/ 11402 w 55697"/>
                  <a:gd name="connsiteY32" fmla="*/ 45616 h 63193"/>
                  <a:gd name="connsiteX33" fmla="*/ 14508 w 55697"/>
                  <a:gd name="connsiteY33" fmla="*/ 52446 h 63193"/>
                  <a:gd name="connsiteX34" fmla="*/ 23583 w 55697"/>
                  <a:gd name="connsiteY34" fmla="*/ 55171 h 63193"/>
                  <a:gd name="connsiteX35" fmla="*/ 34109 w 55697"/>
                  <a:gd name="connsiteY35" fmla="*/ 52584 h 63193"/>
                  <a:gd name="connsiteX36" fmla="*/ 40907 w 55697"/>
                  <a:gd name="connsiteY36" fmla="*/ 45478 h 63193"/>
                  <a:gd name="connsiteX37" fmla="*/ 42529 w 55697"/>
                  <a:gd name="connsiteY37" fmla="*/ 35233 h 63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55697" h="63193">
                    <a:moveTo>
                      <a:pt x="43391" y="54378"/>
                    </a:moveTo>
                    <a:cubicBezTo>
                      <a:pt x="39561" y="57620"/>
                      <a:pt x="35903" y="59897"/>
                      <a:pt x="32418" y="61207"/>
                    </a:cubicBezTo>
                    <a:cubicBezTo>
                      <a:pt x="28898" y="62518"/>
                      <a:pt x="25136" y="63174"/>
                      <a:pt x="21133" y="63208"/>
                    </a:cubicBezTo>
                    <a:cubicBezTo>
                      <a:pt x="14473" y="63174"/>
                      <a:pt x="9366" y="61587"/>
                      <a:pt x="5812" y="58344"/>
                    </a:cubicBezTo>
                    <a:cubicBezTo>
                      <a:pt x="2223" y="55102"/>
                      <a:pt x="428" y="50928"/>
                      <a:pt x="463" y="45892"/>
                    </a:cubicBezTo>
                    <a:cubicBezTo>
                      <a:pt x="428" y="42926"/>
                      <a:pt x="1118" y="40235"/>
                      <a:pt x="2464" y="37786"/>
                    </a:cubicBezTo>
                    <a:cubicBezTo>
                      <a:pt x="3810" y="35337"/>
                      <a:pt x="5570" y="33371"/>
                      <a:pt x="7779" y="31887"/>
                    </a:cubicBezTo>
                    <a:cubicBezTo>
                      <a:pt x="9953" y="30439"/>
                      <a:pt x="12403" y="29335"/>
                      <a:pt x="15163" y="28542"/>
                    </a:cubicBezTo>
                    <a:cubicBezTo>
                      <a:pt x="17130" y="28059"/>
                      <a:pt x="20167" y="27541"/>
                      <a:pt x="24274" y="26989"/>
                    </a:cubicBezTo>
                    <a:cubicBezTo>
                      <a:pt x="32521" y="26023"/>
                      <a:pt x="38629" y="24851"/>
                      <a:pt x="42529" y="23471"/>
                    </a:cubicBezTo>
                    <a:cubicBezTo>
                      <a:pt x="42563" y="22091"/>
                      <a:pt x="42563" y="21194"/>
                      <a:pt x="42598" y="20780"/>
                    </a:cubicBezTo>
                    <a:cubicBezTo>
                      <a:pt x="42563" y="16641"/>
                      <a:pt x="41597" y="13709"/>
                      <a:pt x="39699" y="11984"/>
                    </a:cubicBezTo>
                    <a:cubicBezTo>
                      <a:pt x="37042" y="9708"/>
                      <a:pt x="33177" y="8535"/>
                      <a:pt x="28035" y="8500"/>
                    </a:cubicBezTo>
                    <a:cubicBezTo>
                      <a:pt x="23204" y="8535"/>
                      <a:pt x="19615" y="9397"/>
                      <a:pt x="17337" y="11053"/>
                    </a:cubicBezTo>
                    <a:cubicBezTo>
                      <a:pt x="15025" y="12778"/>
                      <a:pt x="13334" y="15744"/>
                      <a:pt x="12265" y="19987"/>
                    </a:cubicBezTo>
                    <a:lnTo>
                      <a:pt x="2223" y="18642"/>
                    </a:lnTo>
                    <a:cubicBezTo>
                      <a:pt x="3120" y="14364"/>
                      <a:pt x="4638" y="10915"/>
                      <a:pt x="6709" y="8259"/>
                    </a:cubicBezTo>
                    <a:cubicBezTo>
                      <a:pt x="8779" y="5637"/>
                      <a:pt x="11782" y="3602"/>
                      <a:pt x="15785" y="2154"/>
                    </a:cubicBezTo>
                    <a:cubicBezTo>
                      <a:pt x="19719" y="774"/>
                      <a:pt x="24308" y="49"/>
                      <a:pt x="29519" y="15"/>
                    </a:cubicBezTo>
                    <a:cubicBezTo>
                      <a:pt x="34661" y="49"/>
                      <a:pt x="38836" y="670"/>
                      <a:pt x="42080" y="1843"/>
                    </a:cubicBezTo>
                    <a:cubicBezTo>
                      <a:pt x="45255" y="3085"/>
                      <a:pt x="47636" y="4603"/>
                      <a:pt x="49189" y="6431"/>
                    </a:cubicBezTo>
                    <a:cubicBezTo>
                      <a:pt x="50673" y="8294"/>
                      <a:pt x="51742" y="10605"/>
                      <a:pt x="52398" y="13399"/>
                    </a:cubicBezTo>
                    <a:cubicBezTo>
                      <a:pt x="52709" y="15158"/>
                      <a:pt x="52881" y="18331"/>
                      <a:pt x="52916" y="22850"/>
                    </a:cubicBezTo>
                    <a:lnTo>
                      <a:pt x="52916" y="36510"/>
                    </a:lnTo>
                    <a:cubicBezTo>
                      <a:pt x="52881" y="46064"/>
                      <a:pt x="53088" y="52066"/>
                      <a:pt x="53571" y="54585"/>
                    </a:cubicBezTo>
                    <a:cubicBezTo>
                      <a:pt x="53985" y="57103"/>
                      <a:pt x="54848" y="59517"/>
                      <a:pt x="56159" y="61828"/>
                    </a:cubicBezTo>
                    <a:lnTo>
                      <a:pt x="45462" y="61828"/>
                    </a:lnTo>
                    <a:cubicBezTo>
                      <a:pt x="44358" y="59724"/>
                      <a:pt x="43667" y="57241"/>
                      <a:pt x="43391" y="54378"/>
                    </a:cubicBezTo>
                    <a:close/>
                    <a:moveTo>
                      <a:pt x="42529" y="31508"/>
                    </a:moveTo>
                    <a:cubicBezTo>
                      <a:pt x="38802" y="33026"/>
                      <a:pt x="33211" y="34337"/>
                      <a:pt x="25792" y="35371"/>
                    </a:cubicBezTo>
                    <a:cubicBezTo>
                      <a:pt x="21547" y="35992"/>
                      <a:pt x="18580" y="36648"/>
                      <a:pt x="16854" y="37407"/>
                    </a:cubicBezTo>
                    <a:cubicBezTo>
                      <a:pt x="15094" y="38165"/>
                      <a:pt x="13749" y="39304"/>
                      <a:pt x="12817" y="40752"/>
                    </a:cubicBezTo>
                    <a:cubicBezTo>
                      <a:pt x="11851" y="42236"/>
                      <a:pt x="11367" y="43857"/>
                      <a:pt x="11402" y="45616"/>
                    </a:cubicBezTo>
                    <a:cubicBezTo>
                      <a:pt x="11367" y="48376"/>
                      <a:pt x="12403" y="50652"/>
                      <a:pt x="14508" y="52446"/>
                    </a:cubicBezTo>
                    <a:cubicBezTo>
                      <a:pt x="16544" y="54309"/>
                      <a:pt x="19580" y="55205"/>
                      <a:pt x="23583" y="55171"/>
                    </a:cubicBezTo>
                    <a:cubicBezTo>
                      <a:pt x="27517" y="55205"/>
                      <a:pt x="31003" y="54343"/>
                      <a:pt x="34109" y="52584"/>
                    </a:cubicBezTo>
                    <a:cubicBezTo>
                      <a:pt x="37145" y="50894"/>
                      <a:pt x="39423" y="48514"/>
                      <a:pt x="40907" y="45478"/>
                    </a:cubicBezTo>
                    <a:cubicBezTo>
                      <a:pt x="41976" y="43201"/>
                      <a:pt x="42529" y="39787"/>
                      <a:pt x="42529" y="352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0E64B5E2-DFC6-7691-FBD2-E8394475D171}"/>
                  </a:ext>
                </a:extLst>
              </p:cNvPr>
              <p:cNvSpPr/>
              <p:nvPr/>
            </p:nvSpPr>
            <p:spPr>
              <a:xfrm>
                <a:off x="4793489" y="1512165"/>
                <a:ext cx="32886" cy="61813"/>
              </a:xfrm>
              <a:custGeom>
                <a:avLst/>
                <a:gdLst>
                  <a:gd name="connsiteX0" fmla="*/ 469 w 32886"/>
                  <a:gd name="connsiteY0" fmla="*/ 61828 h 61813"/>
                  <a:gd name="connsiteX1" fmla="*/ 469 w 32886"/>
                  <a:gd name="connsiteY1" fmla="*/ 1395 h 61813"/>
                  <a:gd name="connsiteX2" fmla="*/ 9717 w 32886"/>
                  <a:gd name="connsiteY2" fmla="*/ 1395 h 61813"/>
                  <a:gd name="connsiteX3" fmla="*/ 9717 w 32886"/>
                  <a:gd name="connsiteY3" fmla="*/ 10536 h 61813"/>
                  <a:gd name="connsiteX4" fmla="*/ 16205 w 32886"/>
                  <a:gd name="connsiteY4" fmla="*/ 2085 h 61813"/>
                  <a:gd name="connsiteX5" fmla="*/ 22796 w 32886"/>
                  <a:gd name="connsiteY5" fmla="*/ 15 h 61813"/>
                  <a:gd name="connsiteX6" fmla="*/ 33355 w 32886"/>
                  <a:gd name="connsiteY6" fmla="*/ 3326 h 61813"/>
                  <a:gd name="connsiteX7" fmla="*/ 29801 w 32886"/>
                  <a:gd name="connsiteY7" fmla="*/ 12812 h 61813"/>
                  <a:gd name="connsiteX8" fmla="*/ 22278 w 32886"/>
                  <a:gd name="connsiteY8" fmla="*/ 10605 h 61813"/>
                  <a:gd name="connsiteX9" fmla="*/ 16239 w 32886"/>
                  <a:gd name="connsiteY9" fmla="*/ 12640 h 61813"/>
                  <a:gd name="connsiteX10" fmla="*/ 12443 w 32886"/>
                  <a:gd name="connsiteY10" fmla="*/ 18228 h 61813"/>
                  <a:gd name="connsiteX11" fmla="*/ 10718 w 32886"/>
                  <a:gd name="connsiteY11" fmla="*/ 30197 h 61813"/>
                  <a:gd name="connsiteX12" fmla="*/ 10718 w 32886"/>
                  <a:gd name="connsiteY12" fmla="*/ 61828 h 61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886" h="61813">
                    <a:moveTo>
                      <a:pt x="469" y="61828"/>
                    </a:moveTo>
                    <a:lnTo>
                      <a:pt x="469" y="1395"/>
                    </a:lnTo>
                    <a:lnTo>
                      <a:pt x="9717" y="1395"/>
                    </a:lnTo>
                    <a:lnTo>
                      <a:pt x="9717" y="10536"/>
                    </a:lnTo>
                    <a:cubicBezTo>
                      <a:pt x="12029" y="6293"/>
                      <a:pt x="14203" y="3464"/>
                      <a:pt x="16205" y="2085"/>
                    </a:cubicBezTo>
                    <a:cubicBezTo>
                      <a:pt x="18206" y="739"/>
                      <a:pt x="20380" y="49"/>
                      <a:pt x="22796" y="15"/>
                    </a:cubicBezTo>
                    <a:cubicBezTo>
                      <a:pt x="26212" y="49"/>
                      <a:pt x="29732" y="1153"/>
                      <a:pt x="33355" y="3326"/>
                    </a:cubicBezTo>
                    <a:lnTo>
                      <a:pt x="29801" y="12812"/>
                    </a:lnTo>
                    <a:cubicBezTo>
                      <a:pt x="27282" y="11364"/>
                      <a:pt x="24763" y="10605"/>
                      <a:pt x="22278" y="10605"/>
                    </a:cubicBezTo>
                    <a:cubicBezTo>
                      <a:pt x="20001" y="10605"/>
                      <a:pt x="17999" y="11294"/>
                      <a:pt x="16239" y="12640"/>
                    </a:cubicBezTo>
                    <a:cubicBezTo>
                      <a:pt x="14445" y="13985"/>
                      <a:pt x="13168" y="15848"/>
                      <a:pt x="12443" y="18228"/>
                    </a:cubicBezTo>
                    <a:cubicBezTo>
                      <a:pt x="11270" y="21884"/>
                      <a:pt x="10718" y="25885"/>
                      <a:pt x="10718" y="30197"/>
                    </a:cubicBezTo>
                    <a:lnTo>
                      <a:pt x="10718" y="61828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E0B24E7F-2BE0-D376-FC13-4EF4BF6FA608}"/>
                  </a:ext>
                </a:extLst>
              </p:cNvPr>
              <p:cNvSpPr/>
              <p:nvPr/>
            </p:nvSpPr>
            <p:spPr>
              <a:xfrm>
                <a:off x="4828356" y="1512165"/>
                <a:ext cx="50209" cy="63193"/>
              </a:xfrm>
              <a:custGeom>
                <a:avLst/>
                <a:gdLst>
                  <a:gd name="connsiteX0" fmla="*/ 473 w 50209"/>
                  <a:gd name="connsiteY0" fmla="*/ 43788 h 63193"/>
                  <a:gd name="connsiteX1" fmla="*/ 10619 w 50209"/>
                  <a:gd name="connsiteY1" fmla="*/ 42201 h 63193"/>
                  <a:gd name="connsiteX2" fmla="*/ 15346 w 50209"/>
                  <a:gd name="connsiteY2" fmla="*/ 51515 h 63193"/>
                  <a:gd name="connsiteX3" fmla="*/ 26251 w 50209"/>
                  <a:gd name="connsiteY3" fmla="*/ 54757 h 63193"/>
                  <a:gd name="connsiteX4" fmla="*/ 36742 w 50209"/>
                  <a:gd name="connsiteY4" fmla="*/ 51894 h 63193"/>
                  <a:gd name="connsiteX5" fmla="*/ 40158 w 50209"/>
                  <a:gd name="connsiteY5" fmla="*/ 45168 h 63193"/>
                  <a:gd name="connsiteX6" fmla="*/ 37156 w 50209"/>
                  <a:gd name="connsiteY6" fmla="*/ 39683 h 63193"/>
                  <a:gd name="connsiteX7" fmla="*/ 26665 w 50209"/>
                  <a:gd name="connsiteY7" fmla="*/ 36234 h 63193"/>
                  <a:gd name="connsiteX8" fmla="*/ 11033 w 50209"/>
                  <a:gd name="connsiteY8" fmla="*/ 31301 h 63193"/>
                  <a:gd name="connsiteX9" fmla="*/ 4407 w 50209"/>
                  <a:gd name="connsiteY9" fmla="*/ 25575 h 63193"/>
                  <a:gd name="connsiteX10" fmla="*/ 2164 w 50209"/>
                  <a:gd name="connsiteY10" fmla="*/ 17434 h 63193"/>
                  <a:gd name="connsiteX11" fmla="*/ 4028 w 50209"/>
                  <a:gd name="connsiteY11" fmla="*/ 9949 h 63193"/>
                  <a:gd name="connsiteX12" fmla="*/ 9066 w 50209"/>
                  <a:gd name="connsiteY12" fmla="*/ 4223 h 63193"/>
                  <a:gd name="connsiteX13" fmla="*/ 15588 w 50209"/>
                  <a:gd name="connsiteY13" fmla="*/ 1257 h 63193"/>
                  <a:gd name="connsiteX14" fmla="*/ 24457 w 50209"/>
                  <a:gd name="connsiteY14" fmla="*/ 15 h 63193"/>
                  <a:gd name="connsiteX15" fmla="*/ 36949 w 50209"/>
                  <a:gd name="connsiteY15" fmla="*/ 2085 h 63193"/>
                  <a:gd name="connsiteX16" fmla="*/ 44886 w 50209"/>
                  <a:gd name="connsiteY16" fmla="*/ 7638 h 63193"/>
                  <a:gd name="connsiteX17" fmla="*/ 48406 w 50209"/>
                  <a:gd name="connsiteY17" fmla="*/ 16986 h 63193"/>
                  <a:gd name="connsiteX18" fmla="*/ 38398 w 50209"/>
                  <a:gd name="connsiteY18" fmla="*/ 18331 h 63193"/>
                  <a:gd name="connsiteX19" fmla="*/ 34430 w 50209"/>
                  <a:gd name="connsiteY19" fmla="*/ 11053 h 63193"/>
                  <a:gd name="connsiteX20" fmla="*/ 25181 w 50209"/>
                  <a:gd name="connsiteY20" fmla="*/ 8431 h 63193"/>
                  <a:gd name="connsiteX21" fmla="*/ 15105 w 50209"/>
                  <a:gd name="connsiteY21" fmla="*/ 10777 h 63193"/>
                  <a:gd name="connsiteX22" fmla="*/ 12103 w 50209"/>
                  <a:gd name="connsiteY22" fmla="*/ 16227 h 63193"/>
                  <a:gd name="connsiteX23" fmla="*/ 13345 w 50209"/>
                  <a:gd name="connsiteY23" fmla="*/ 19815 h 63193"/>
                  <a:gd name="connsiteX24" fmla="*/ 17279 w 50209"/>
                  <a:gd name="connsiteY24" fmla="*/ 22574 h 63193"/>
                  <a:gd name="connsiteX25" fmla="*/ 26320 w 50209"/>
                  <a:gd name="connsiteY25" fmla="*/ 25161 h 63193"/>
                  <a:gd name="connsiteX26" fmla="*/ 41469 w 50209"/>
                  <a:gd name="connsiteY26" fmla="*/ 29956 h 63193"/>
                  <a:gd name="connsiteX27" fmla="*/ 48233 w 50209"/>
                  <a:gd name="connsiteY27" fmla="*/ 35302 h 63193"/>
                  <a:gd name="connsiteX28" fmla="*/ 50683 w 50209"/>
                  <a:gd name="connsiteY28" fmla="*/ 44064 h 63193"/>
                  <a:gd name="connsiteX29" fmla="*/ 47681 w 50209"/>
                  <a:gd name="connsiteY29" fmla="*/ 53722 h 63193"/>
                  <a:gd name="connsiteX30" fmla="*/ 39054 w 50209"/>
                  <a:gd name="connsiteY30" fmla="*/ 60724 h 63193"/>
                  <a:gd name="connsiteX31" fmla="*/ 26320 w 50209"/>
                  <a:gd name="connsiteY31" fmla="*/ 63208 h 63193"/>
                  <a:gd name="connsiteX32" fmla="*/ 8341 w 50209"/>
                  <a:gd name="connsiteY32" fmla="*/ 58310 h 63193"/>
                  <a:gd name="connsiteX33" fmla="*/ 473 w 50209"/>
                  <a:gd name="connsiteY33" fmla="*/ 43788 h 63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50209" h="63193">
                    <a:moveTo>
                      <a:pt x="473" y="43788"/>
                    </a:moveTo>
                    <a:lnTo>
                      <a:pt x="10619" y="42201"/>
                    </a:lnTo>
                    <a:cubicBezTo>
                      <a:pt x="11136" y="46271"/>
                      <a:pt x="12724" y="49376"/>
                      <a:pt x="15346" y="51515"/>
                    </a:cubicBezTo>
                    <a:cubicBezTo>
                      <a:pt x="17935" y="53722"/>
                      <a:pt x="21558" y="54792"/>
                      <a:pt x="26251" y="54757"/>
                    </a:cubicBezTo>
                    <a:cubicBezTo>
                      <a:pt x="30944" y="54792"/>
                      <a:pt x="34464" y="53826"/>
                      <a:pt x="36742" y="51894"/>
                    </a:cubicBezTo>
                    <a:cubicBezTo>
                      <a:pt x="39019" y="49997"/>
                      <a:pt x="40158" y="47755"/>
                      <a:pt x="40158" y="45168"/>
                    </a:cubicBezTo>
                    <a:cubicBezTo>
                      <a:pt x="40158" y="42857"/>
                      <a:pt x="39157" y="41028"/>
                      <a:pt x="37156" y="39683"/>
                    </a:cubicBezTo>
                    <a:cubicBezTo>
                      <a:pt x="35741" y="38786"/>
                      <a:pt x="32221" y="37648"/>
                      <a:pt x="26665" y="36234"/>
                    </a:cubicBezTo>
                    <a:cubicBezTo>
                      <a:pt x="19108" y="34337"/>
                      <a:pt x="13897" y="32681"/>
                      <a:pt x="11033" y="31301"/>
                    </a:cubicBezTo>
                    <a:cubicBezTo>
                      <a:pt x="8100" y="29921"/>
                      <a:pt x="5891" y="28024"/>
                      <a:pt x="4407" y="25575"/>
                    </a:cubicBezTo>
                    <a:cubicBezTo>
                      <a:pt x="2889" y="23126"/>
                      <a:pt x="2164" y="20401"/>
                      <a:pt x="2164" y="17434"/>
                    </a:cubicBezTo>
                    <a:cubicBezTo>
                      <a:pt x="2164" y="14744"/>
                      <a:pt x="2785" y="12260"/>
                      <a:pt x="4028" y="9949"/>
                    </a:cubicBezTo>
                    <a:cubicBezTo>
                      <a:pt x="5270" y="7673"/>
                      <a:pt x="6926" y="5775"/>
                      <a:pt x="9066" y="4223"/>
                    </a:cubicBezTo>
                    <a:cubicBezTo>
                      <a:pt x="10619" y="3085"/>
                      <a:pt x="12793" y="2085"/>
                      <a:pt x="15588" y="1257"/>
                    </a:cubicBezTo>
                    <a:cubicBezTo>
                      <a:pt x="18314" y="463"/>
                      <a:pt x="21282" y="49"/>
                      <a:pt x="24457" y="15"/>
                    </a:cubicBezTo>
                    <a:cubicBezTo>
                      <a:pt x="29184" y="49"/>
                      <a:pt x="33360" y="739"/>
                      <a:pt x="36949" y="2085"/>
                    </a:cubicBezTo>
                    <a:cubicBezTo>
                      <a:pt x="40538" y="3464"/>
                      <a:pt x="43160" y="5327"/>
                      <a:pt x="44886" y="7638"/>
                    </a:cubicBezTo>
                    <a:cubicBezTo>
                      <a:pt x="46542" y="9984"/>
                      <a:pt x="47715" y="13088"/>
                      <a:pt x="48406" y="16986"/>
                    </a:cubicBezTo>
                    <a:lnTo>
                      <a:pt x="38398" y="18331"/>
                    </a:lnTo>
                    <a:cubicBezTo>
                      <a:pt x="37915" y="15261"/>
                      <a:pt x="36569" y="12847"/>
                      <a:pt x="34430" y="11053"/>
                    </a:cubicBezTo>
                    <a:cubicBezTo>
                      <a:pt x="32221" y="9328"/>
                      <a:pt x="29150" y="8431"/>
                      <a:pt x="25181" y="8431"/>
                    </a:cubicBezTo>
                    <a:cubicBezTo>
                      <a:pt x="20454" y="8431"/>
                      <a:pt x="17106" y="9225"/>
                      <a:pt x="15105" y="10777"/>
                    </a:cubicBezTo>
                    <a:cubicBezTo>
                      <a:pt x="13103" y="12364"/>
                      <a:pt x="12103" y="14192"/>
                      <a:pt x="12103" y="16227"/>
                    </a:cubicBezTo>
                    <a:cubicBezTo>
                      <a:pt x="12103" y="17607"/>
                      <a:pt x="12517" y="18780"/>
                      <a:pt x="13345" y="19815"/>
                    </a:cubicBezTo>
                    <a:cubicBezTo>
                      <a:pt x="14173" y="20918"/>
                      <a:pt x="15485" y="21850"/>
                      <a:pt x="17279" y="22574"/>
                    </a:cubicBezTo>
                    <a:cubicBezTo>
                      <a:pt x="18280" y="22954"/>
                      <a:pt x="21282" y="23816"/>
                      <a:pt x="26320" y="25161"/>
                    </a:cubicBezTo>
                    <a:cubicBezTo>
                      <a:pt x="33532" y="27127"/>
                      <a:pt x="38571" y="28714"/>
                      <a:pt x="41469" y="29956"/>
                    </a:cubicBezTo>
                    <a:cubicBezTo>
                      <a:pt x="44299" y="31198"/>
                      <a:pt x="46577" y="32991"/>
                      <a:pt x="48233" y="35302"/>
                    </a:cubicBezTo>
                    <a:cubicBezTo>
                      <a:pt x="49855" y="37682"/>
                      <a:pt x="50649" y="40614"/>
                      <a:pt x="50683" y="44064"/>
                    </a:cubicBezTo>
                    <a:cubicBezTo>
                      <a:pt x="50649" y="47513"/>
                      <a:pt x="49648" y="50721"/>
                      <a:pt x="47681" y="53722"/>
                    </a:cubicBezTo>
                    <a:cubicBezTo>
                      <a:pt x="45679" y="56758"/>
                      <a:pt x="42815" y="59103"/>
                      <a:pt x="39054" y="60724"/>
                    </a:cubicBezTo>
                    <a:cubicBezTo>
                      <a:pt x="35292" y="62380"/>
                      <a:pt x="31048" y="63174"/>
                      <a:pt x="26320" y="63208"/>
                    </a:cubicBezTo>
                    <a:cubicBezTo>
                      <a:pt x="18452" y="63174"/>
                      <a:pt x="12448" y="61552"/>
                      <a:pt x="8341" y="58310"/>
                    </a:cubicBezTo>
                    <a:cubicBezTo>
                      <a:pt x="4200" y="55067"/>
                      <a:pt x="1578" y="50238"/>
                      <a:pt x="473" y="437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9445FE10-6E07-5859-4848-E4AE893BA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6865" y="1442141"/>
            <a:ext cx="5291667" cy="397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4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9C7AAB-A9F6-3425-2E41-50DE8DB94B7E}"/>
              </a:ext>
            </a:extLst>
          </p:cNvPr>
          <p:cNvSpPr txBox="1"/>
          <p:nvPr/>
        </p:nvSpPr>
        <p:spPr>
          <a:xfrm>
            <a:off x="657224" y="400050"/>
            <a:ext cx="10199197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 methods to calculate VP rates;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 startAt="6"/>
            </a:pPr>
            <a:r>
              <a:rPr lang="en-US" dirty="0"/>
              <a:t>VIPCAL though separate replicates (VPCL_SR_AVG)</a:t>
            </a:r>
          </a:p>
          <a:p>
            <a:pPr marL="342900" indent="-342900">
              <a:buFont typeface="+mj-lt"/>
              <a:buAutoNum type="arabicPeriod" startAt="6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Three VPCL calculations each for VP and VPC.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Averaged and then subtracted to calculate lysogeny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AutoNum type="arabicPeriod" startAt="7"/>
            </a:pPr>
            <a:r>
              <a:rPr lang="en-US" dirty="0"/>
              <a:t>VIPCAL through averaged replicate – No standard error calculation – (</a:t>
            </a:r>
            <a:r>
              <a:rPr lang="en-US" dirty="0" err="1"/>
              <a:t>VPCL_AR_No_SE</a:t>
            </a:r>
            <a:r>
              <a:rPr lang="en-US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Difference curve wasn’t calculated. VPC and VP were subtracted to calculate lysogeny.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8. VIPCAL through averaged replicate – No Std error – Diff curve was calculated – (</a:t>
            </a:r>
            <a:r>
              <a:rPr lang="en-US" dirty="0" err="1"/>
              <a:t>VPCL_AR_Diff_No_SE</a:t>
            </a:r>
            <a:r>
              <a:rPr lang="en-US" dirty="0"/>
              <a:t>)</a:t>
            </a:r>
          </a:p>
          <a:p>
            <a:endParaRPr lang="en-US" dirty="0"/>
          </a:p>
          <a:p>
            <a:pPr marL="342900" indent="-342900">
              <a:buAutoNum type="arabicPeriod" startAt="9"/>
            </a:pPr>
            <a:r>
              <a:rPr lang="en-US" dirty="0"/>
              <a:t>VIPCAL through averaged replicate – Std error consideration – (VPCL_AR_SE)</a:t>
            </a:r>
          </a:p>
          <a:p>
            <a:pPr marL="342900" indent="-342900">
              <a:buAutoNum type="arabicPeriod" startAt="9"/>
            </a:pPr>
            <a:endParaRPr lang="en-US" dirty="0"/>
          </a:p>
          <a:p>
            <a:pPr marL="342900" indent="-342900">
              <a:buAutoNum type="arabicPeriod" startAt="9"/>
            </a:pPr>
            <a:r>
              <a:rPr lang="en-US" dirty="0"/>
              <a:t>VIPCAL through averaged replicates – Std error and difference curve (</a:t>
            </a:r>
            <a:r>
              <a:rPr lang="en-US" dirty="0" err="1"/>
              <a:t>VPCL_AR_SE_Diff</a:t>
            </a:r>
            <a:r>
              <a:rPr lang="en-US" dirty="0"/>
              <a:t>)</a:t>
            </a:r>
          </a:p>
          <a:p>
            <a:pPr marL="342900" indent="-342900">
              <a:buAutoNum type="arabicPeriod" startAt="9"/>
            </a:pPr>
            <a:endParaRPr lang="en-US" dirty="0"/>
          </a:p>
          <a:p>
            <a:pPr marL="342900" indent="-342900">
              <a:buAutoNum type="arabicPeriod" startAt="9"/>
            </a:pPr>
            <a:r>
              <a:rPr lang="en-US" dirty="0"/>
              <a:t>VIPCAL through </a:t>
            </a:r>
            <a:r>
              <a:rPr lang="en-US" dirty="0" err="1"/>
              <a:t>avergaed</a:t>
            </a:r>
            <a:r>
              <a:rPr lang="en-US" dirty="0"/>
              <a:t> replicate – difference curve calculated using LMER – No SE consideration (</a:t>
            </a:r>
            <a:r>
              <a:rPr lang="en-US" dirty="0" err="1"/>
              <a:t>VPCL_AR_Diff_LMER_No_SE</a:t>
            </a:r>
            <a:r>
              <a:rPr lang="en-US" dirty="0"/>
              <a:t>)</a:t>
            </a:r>
          </a:p>
          <a:p>
            <a:pPr marL="342900" indent="-342900">
              <a:buAutoNum type="arabicPeriod" startAt="9"/>
            </a:pPr>
            <a:endParaRPr lang="en-US" dirty="0"/>
          </a:p>
          <a:p>
            <a:pPr marL="342900" indent="-342900">
              <a:buAutoNum type="arabicPeriod" startAt="9"/>
            </a:pPr>
            <a:r>
              <a:rPr lang="en-US" dirty="0"/>
              <a:t>VIPCAL through averaged replicate – difference curve calculated using LMER – SE (</a:t>
            </a:r>
            <a:r>
              <a:rPr lang="en-US" dirty="0" err="1"/>
              <a:t>VPCL_AR_Diff_LMER_SE</a:t>
            </a:r>
            <a:r>
              <a:rPr lang="en-US" dirty="0"/>
              <a:t>)</a:t>
            </a:r>
          </a:p>
          <a:p>
            <a:pPr marL="342900" indent="-342900">
              <a:buAutoNum type="arabicPeriod" startAt="9"/>
            </a:pPr>
            <a:endParaRPr lang="en-US" dirty="0"/>
          </a:p>
          <a:p>
            <a:pPr marL="342900" indent="-342900">
              <a:buFont typeface="+mj-lt"/>
              <a:buAutoNum type="arabicPeriod" startAt="6"/>
            </a:pPr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2F49C5-3A84-BCA0-F626-05503CF0CC2D}"/>
              </a:ext>
            </a:extLst>
          </p:cNvPr>
          <p:cNvSpPr/>
          <p:nvPr/>
        </p:nvSpPr>
        <p:spPr>
          <a:xfrm>
            <a:off x="7830589" y="245745"/>
            <a:ext cx="4039985" cy="284191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05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C09BF8-ACA1-C8A8-CC4C-21D80F6C1193}"/>
              </a:ext>
            </a:extLst>
          </p:cNvPr>
          <p:cNvSpPr txBox="1"/>
          <p:nvPr/>
        </p:nvSpPr>
        <p:spPr>
          <a:xfrm>
            <a:off x="542925" y="400050"/>
            <a:ext cx="203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Simulation: 100 datasets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810DA8-BE6D-CA21-874D-B235F5E45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2587" y="572236"/>
            <a:ext cx="7295238" cy="5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979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C09BF8-ACA1-C8A8-CC4C-21D80F6C1193}"/>
              </a:ext>
            </a:extLst>
          </p:cNvPr>
          <p:cNvSpPr txBox="1"/>
          <p:nvPr/>
        </p:nvSpPr>
        <p:spPr>
          <a:xfrm>
            <a:off x="542925" y="400050"/>
            <a:ext cx="203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Simulation: 999 datasets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21F1CB-DDF5-BCEF-ADFC-391811DE3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381" y="486143"/>
            <a:ext cx="7295238" cy="5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47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BF8B9A-5796-1ADF-EE85-D66986A67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476" y="571857"/>
            <a:ext cx="7619048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513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F517E-78D6-95B3-EDA3-E8206049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476" y="571857"/>
            <a:ext cx="7619048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645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875C32-4909-B54F-FD5C-9007ED7D4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476" y="571857"/>
            <a:ext cx="7619048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065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47CDD3-B504-7AA5-29AE-600DDACFE775}"/>
              </a:ext>
            </a:extLst>
          </p:cNvPr>
          <p:cNvSpPr txBox="1"/>
          <p:nvPr/>
        </p:nvSpPr>
        <p:spPr>
          <a:xfrm>
            <a:off x="349135" y="581891"/>
            <a:ext cx="1080654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 methods to calculate VP rates</a:t>
            </a:r>
            <a:r>
              <a:rPr lang="en-US" dirty="0"/>
              <a:t>;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b="1" dirty="0">
                <a:solidFill>
                  <a:srgbClr val="C00000"/>
                </a:solidFill>
              </a:rPr>
              <a:t>LM_AP</a:t>
            </a:r>
          </a:p>
          <a:p>
            <a:pPr marL="342900" indent="-342900">
              <a:buAutoNum type="arabicPeriod"/>
            </a:pPr>
            <a:r>
              <a:rPr lang="en-US" dirty="0"/>
              <a:t>LM_SR_AVG</a:t>
            </a:r>
          </a:p>
          <a:p>
            <a:pPr marL="342900" indent="-342900">
              <a:buAutoNum type="arabicPeriod"/>
            </a:pPr>
            <a:r>
              <a:rPr lang="en-US" dirty="0"/>
              <a:t>LM_AR </a:t>
            </a:r>
          </a:p>
          <a:p>
            <a:pPr marL="342900" indent="-342900">
              <a:buAutoNum type="arabicPeriod"/>
            </a:pPr>
            <a:r>
              <a:rPr lang="en-US" dirty="0" err="1"/>
              <a:t>LM_AR_Diff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LM_AR_Diff_LMER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VPCL_SR_AVG</a:t>
            </a:r>
          </a:p>
          <a:p>
            <a:pPr marL="342900" indent="-342900">
              <a:buAutoNum type="arabicPeriod"/>
            </a:pPr>
            <a:r>
              <a:rPr lang="en-US" dirty="0"/>
              <a:t>VPCL_AR_SE</a:t>
            </a:r>
          </a:p>
          <a:p>
            <a:pPr marL="342900" indent="-342900">
              <a:buAutoNum type="arabicPeriod"/>
            </a:pPr>
            <a:r>
              <a:rPr lang="en-US" dirty="0" err="1"/>
              <a:t>VPCL_AR_Diff_SE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 err="1"/>
              <a:t>VPCL_AR_No_SE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b="1" dirty="0" err="1">
                <a:solidFill>
                  <a:srgbClr val="C00000"/>
                </a:solidFill>
              </a:rPr>
              <a:t>VPCL_AR_Diff_No_SE</a:t>
            </a:r>
            <a:endParaRPr lang="en-US" b="1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 err="1"/>
              <a:t>VPCL_AR_Diff_LMER_No_SE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b="1" dirty="0" err="1">
                <a:solidFill>
                  <a:srgbClr val="C00000"/>
                </a:solidFill>
              </a:rPr>
              <a:t>VPCL_AR_Diff_LMER_SE</a:t>
            </a:r>
            <a:endParaRPr lang="en-US" b="1" dirty="0">
              <a:solidFill>
                <a:srgbClr val="C00000"/>
              </a:solidFill>
            </a:endParaRP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80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D488F6F-F134-63C6-D052-A2EFE0022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00" y="95250"/>
            <a:ext cx="11430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64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1FCD8D1-A8FA-58FC-9853-54885EA0E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442142"/>
            <a:ext cx="5291666" cy="39737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2785FE0-187B-EAF1-62D8-B99769E1C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865" y="1442141"/>
            <a:ext cx="5291667" cy="397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7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301A617-8BF0-9069-F186-969F6DD61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442142"/>
            <a:ext cx="5291666" cy="397371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B6B8D2C-3FB1-70FB-A339-A8DD66201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865" y="1442141"/>
            <a:ext cx="5291667" cy="3973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A6BB46-2A85-3C54-9CDF-947685C97F4C}"/>
              </a:ext>
            </a:extLst>
          </p:cNvPr>
          <p:cNvSpPr txBox="1"/>
          <p:nvPr/>
        </p:nvSpPr>
        <p:spPr>
          <a:xfrm>
            <a:off x="452582" y="332509"/>
            <a:ext cx="311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Total Viruses</a:t>
            </a:r>
          </a:p>
        </p:txBody>
      </p:sp>
    </p:spTree>
    <p:extLst>
      <p:ext uri="{BB962C8B-B14F-4D97-AF65-F5344CB8AC3E}">
        <p14:creationId xmlns:p14="http://schemas.microsoft.com/office/powerpoint/2010/main" val="3385364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D6B0523B-2067-6D12-740D-DE5AFEC0B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467" y="1442142"/>
            <a:ext cx="5291666" cy="3973716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554E3D9-5812-AD99-144F-0481E893C4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865" y="1442141"/>
            <a:ext cx="5291667" cy="39737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619ACA-5387-CBCA-D085-62D4C8F4941F}"/>
              </a:ext>
            </a:extLst>
          </p:cNvPr>
          <p:cNvSpPr txBox="1"/>
          <p:nvPr/>
        </p:nvSpPr>
        <p:spPr>
          <a:xfrm>
            <a:off x="7019637" y="5855854"/>
            <a:ext cx="426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significant differences between the linear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0693C3-8A5F-D41E-17C2-EBFD3B303ECC}"/>
              </a:ext>
            </a:extLst>
          </p:cNvPr>
          <p:cNvSpPr txBox="1"/>
          <p:nvPr/>
        </p:nvSpPr>
        <p:spPr>
          <a:xfrm>
            <a:off x="452582" y="332509"/>
            <a:ext cx="311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Total Viruses</a:t>
            </a:r>
          </a:p>
        </p:txBody>
      </p:sp>
    </p:spTree>
    <p:extLst>
      <p:ext uri="{BB962C8B-B14F-4D97-AF65-F5344CB8AC3E}">
        <p14:creationId xmlns:p14="http://schemas.microsoft.com/office/powerpoint/2010/main" val="4253065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FEA25AC-2AFA-4DE9-BAC7-88DE01451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6598" y="643466"/>
            <a:ext cx="741880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513</Words>
  <Application>Microsoft Office PowerPoint</Application>
  <PresentationFormat>Widescreen</PresentationFormat>
  <Paragraphs>64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Trebuchet MS</vt:lpstr>
      <vt:lpstr>Office Theme</vt:lpstr>
      <vt:lpstr>Overview plot with all stations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plot with all stations</dc:title>
  <dc:creator>Hisham Shaikh</dc:creator>
  <cp:lastModifiedBy>Hisham Shaikh</cp:lastModifiedBy>
  <cp:revision>8</cp:revision>
  <dcterms:created xsi:type="dcterms:W3CDTF">2023-03-03T14:33:19Z</dcterms:created>
  <dcterms:modified xsi:type="dcterms:W3CDTF">2023-04-05T21:40:56Z</dcterms:modified>
</cp:coreProperties>
</file>